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312" r:id="rId3"/>
    <p:sldId id="311" r:id="rId4"/>
    <p:sldId id="260" r:id="rId5"/>
    <p:sldId id="341" r:id="rId6"/>
    <p:sldId id="308" r:id="rId7"/>
    <p:sldId id="316" r:id="rId8"/>
    <p:sldId id="319" r:id="rId9"/>
    <p:sldId id="313" r:id="rId10"/>
    <p:sldId id="318" r:id="rId11"/>
    <p:sldId id="285" r:id="rId12"/>
    <p:sldId id="286" r:id="rId13"/>
    <p:sldId id="309" r:id="rId14"/>
    <p:sldId id="288" r:id="rId15"/>
    <p:sldId id="293" r:id="rId16"/>
    <p:sldId id="323" r:id="rId17"/>
    <p:sldId id="322" r:id="rId18"/>
    <p:sldId id="335" r:id="rId19"/>
    <p:sldId id="334" r:id="rId20"/>
    <p:sldId id="344" r:id="rId21"/>
    <p:sldId id="346" r:id="rId22"/>
    <p:sldId id="345" r:id="rId23"/>
    <p:sldId id="339" r:id="rId24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6A8"/>
    <a:srgbClr val="EF4A5F"/>
    <a:srgbClr val="A7C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4667"/>
  </p:normalViewPr>
  <p:slideViewPr>
    <p:cSldViewPr snapToGrid="0">
      <p:cViewPr varScale="1">
        <p:scale>
          <a:sx n="105" d="100"/>
          <a:sy n="105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Kelava" userId="4abf63d8-041b-4c9c-b8c5-5e261828c116" providerId="ADAL" clId="{D39238DE-EF1C-403B-BB0C-E4EF3965A568}"/>
    <pc:docChg chg="undo custSel addSld delSld modSld sldOrd">
      <pc:chgData name="Sanja Kelava" userId="4abf63d8-041b-4c9c-b8c5-5e261828c116" providerId="ADAL" clId="{D39238DE-EF1C-403B-BB0C-E4EF3965A568}" dt="2025-12-09T07:25:00.384" v="3268" actId="20577"/>
      <pc:docMkLst>
        <pc:docMk/>
      </pc:docMkLst>
      <pc:sldChg chg="addSp delSp modSp mod">
        <pc:chgData name="Sanja Kelava" userId="4abf63d8-041b-4c9c-b8c5-5e261828c116" providerId="ADAL" clId="{D39238DE-EF1C-403B-BB0C-E4EF3965A568}" dt="2025-11-12T13:01:07.432" v="3241" actId="20577"/>
        <pc:sldMkLst>
          <pc:docMk/>
          <pc:sldMk cId="1589349531" sldId="257"/>
        </pc:sldMkLst>
        <pc:spChg chg="add del mod">
          <ac:chgData name="Sanja Kelava" userId="4abf63d8-041b-4c9c-b8c5-5e261828c116" providerId="ADAL" clId="{D39238DE-EF1C-403B-BB0C-E4EF3965A568}" dt="2025-11-12T13:01:07.432" v="3241" actId="20577"/>
          <ac:spMkLst>
            <pc:docMk/>
            <pc:sldMk cId="1589349531" sldId="257"/>
            <ac:spMk id="4" creationId="{8483C7BD-6BED-3876-13CD-0AB5A005FA11}"/>
          </ac:spMkLst>
        </pc:spChg>
      </pc:sldChg>
      <pc:sldChg chg="modSp mod">
        <pc:chgData name="Sanja Kelava" userId="4abf63d8-041b-4c9c-b8c5-5e261828c116" providerId="ADAL" clId="{D39238DE-EF1C-403B-BB0C-E4EF3965A568}" dt="2025-11-24T18:02:33.327" v="3264" actId="20577"/>
        <pc:sldMkLst>
          <pc:docMk/>
          <pc:sldMk cId="1268088342" sldId="260"/>
        </pc:sldMkLst>
        <pc:spChg chg="mod">
          <ac:chgData name="Sanja Kelava" userId="4abf63d8-041b-4c9c-b8c5-5e261828c116" providerId="ADAL" clId="{D39238DE-EF1C-403B-BB0C-E4EF3965A568}" dt="2025-11-11T09:37:02.208" v="1255" actId="207"/>
          <ac:spMkLst>
            <pc:docMk/>
            <pc:sldMk cId="1268088342" sldId="260"/>
            <ac:spMk id="2" creationId="{D04DC626-B01F-7F52-6F49-93245484F449}"/>
          </ac:spMkLst>
        </pc:spChg>
        <pc:spChg chg="mod">
          <ac:chgData name="Sanja Kelava" userId="4abf63d8-041b-4c9c-b8c5-5e261828c116" providerId="ADAL" clId="{D39238DE-EF1C-403B-BB0C-E4EF3965A568}" dt="2025-11-24T18:02:33.327" v="3264" actId="20577"/>
          <ac:spMkLst>
            <pc:docMk/>
            <pc:sldMk cId="1268088342" sldId="260"/>
            <ac:spMk id="3" creationId="{C6869EAF-9369-EAA7-96E7-73C97109398D}"/>
          </ac:spMkLst>
        </pc:spChg>
      </pc:sldChg>
      <pc:sldChg chg="modSp mod">
        <pc:chgData name="Sanja Kelava" userId="4abf63d8-041b-4c9c-b8c5-5e261828c116" providerId="ADAL" clId="{D39238DE-EF1C-403B-BB0C-E4EF3965A568}" dt="2025-11-12T08:12:59.407" v="2795" actId="27636"/>
        <pc:sldMkLst>
          <pc:docMk/>
          <pc:sldMk cId="3420859428" sldId="285"/>
        </pc:sldMkLst>
        <pc:spChg chg="mod">
          <ac:chgData name="Sanja Kelava" userId="4abf63d8-041b-4c9c-b8c5-5e261828c116" providerId="ADAL" clId="{D39238DE-EF1C-403B-BB0C-E4EF3965A568}" dt="2025-11-12T08:12:59.407" v="2795" actId="27636"/>
          <ac:spMkLst>
            <pc:docMk/>
            <pc:sldMk cId="3420859428" sldId="285"/>
            <ac:spMk id="2" creationId="{23EC66AD-B02A-7E20-E7B4-38AE24964385}"/>
          </ac:spMkLst>
        </pc:spChg>
        <pc:spChg chg="mod">
          <ac:chgData name="Sanja Kelava" userId="4abf63d8-041b-4c9c-b8c5-5e261828c116" providerId="ADAL" clId="{D39238DE-EF1C-403B-BB0C-E4EF3965A568}" dt="2025-11-12T08:11:32.035" v="2778" actId="20577"/>
          <ac:spMkLst>
            <pc:docMk/>
            <pc:sldMk cId="3420859428" sldId="285"/>
            <ac:spMk id="5" creationId="{17F468FC-729E-3713-6336-F95BACC9AE8C}"/>
          </ac:spMkLst>
        </pc:spChg>
      </pc:sldChg>
      <pc:sldChg chg="modSp mod">
        <pc:chgData name="Sanja Kelava" userId="4abf63d8-041b-4c9c-b8c5-5e261828c116" providerId="ADAL" clId="{D39238DE-EF1C-403B-BB0C-E4EF3965A568}" dt="2025-11-11T13:01:31.651" v="1915" actId="20577"/>
        <pc:sldMkLst>
          <pc:docMk/>
          <pc:sldMk cId="1385847983" sldId="286"/>
        </pc:sldMkLst>
        <pc:spChg chg="mod">
          <ac:chgData name="Sanja Kelava" userId="4abf63d8-041b-4c9c-b8c5-5e261828c116" providerId="ADAL" clId="{D39238DE-EF1C-403B-BB0C-E4EF3965A568}" dt="2025-11-11T13:01:31.651" v="1915" actId="20577"/>
          <ac:spMkLst>
            <pc:docMk/>
            <pc:sldMk cId="1385847983" sldId="286"/>
            <ac:spMk id="2" creationId="{01D4A542-1423-28C7-25A6-99EFB0C9E155}"/>
          </ac:spMkLst>
        </pc:spChg>
      </pc:sldChg>
      <pc:sldChg chg="modSp mod">
        <pc:chgData name="Sanja Kelava" userId="4abf63d8-041b-4c9c-b8c5-5e261828c116" providerId="ADAL" clId="{D39238DE-EF1C-403B-BB0C-E4EF3965A568}" dt="2025-11-11T09:38:54.173" v="1265" actId="207"/>
        <pc:sldMkLst>
          <pc:docMk/>
          <pc:sldMk cId="691936041" sldId="288"/>
        </pc:sldMkLst>
        <pc:spChg chg="mod">
          <ac:chgData name="Sanja Kelava" userId="4abf63d8-041b-4c9c-b8c5-5e261828c116" providerId="ADAL" clId="{D39238DE-EF1C-403B-BB0C-E4EF3965A568}" dt="2025-11-11T09:38:54.173" v="1265" actId="207"/>
          <ac:spMkLst>
            <pc:docMk/>
            <pc:sldMk cId="691936041" sldId="288"/>
            <ac:spMk id="2" creationId="{9B4053AF-0A70-C360-CA42-5FA645576161}"/>
          </ac:spMkLst>
        </pc:spChg>
        <pc:spChg chg="mod">
          <ac:chgData name="Sanja Kelava" userId="4abf63d8-041b-4c9c-b8c5-5e261828c116" providerId="ADAL" clId="{D39238DE-EF1C-403B-BB0C-E4EF3965A568}" dt="2025-11-10T12:13:12.009" v="1110" actId="20577"/>
          <ac:spMkLst>
            <pc:docMk/>
            <pc:sldMk cId="691936041" sldId="288"/>
            <ac:spMk id="3" creationId="{DE290696-00B6-45E6-82FD-344B04F8A1FB}"/>
          </ac:spMkLst>
        </pc:spChg>
      </pc:sldChg>
      <pc:sldChg chg="modSp mod">
        <pc:chgData name="Sanja Kelava" userId="4abf63d8-041b-4c9c-b8c5-5e261828c116" providerId="ADAL" clId="{D39238DE-EF1C-403B-BB0C-E4EF3965A568}" dt="2025-11-12T08:27:31.219" v="2892" actId="20577"/>
        <pc:sldMkLst>
          <pc:docMk/>
          <pc:sldMk cId="2960497128" sldId="293"/>
        </pc:sldMkLst>
        <pc:spChg chg="mod">
          <ac:chgData name="Sanja Kelava" userId="4abf63d8-041b-4c9c-b8c5-5e261828c116" providerId="ADAL" clId="{D39238DE-EF1C-403B-BB0C-E4EF3965A568}" dt="2025-11-11T09:39:33.152" v="1269" actId="207"/>
          <ac:spMkLst>
            <pc:docMk/>
            <pc:sldMk cId="2960497128" sldId="293"/>
            <ac:spMk id="2" creationId="{08F64067-57F3-31DE-43F4-E4623D9ED190}"/>
          </ac:spMkLst>
        </pc:spChg>
        <pc:spChg chg="mod">
          <ac:chgData name="Sanja Kelava" userId="4abf63d8-041b-4c9c-b8c5-5e261828c116" providerId="ADAL" clId="{D39238DE-EF1C-403B-BB0C-E4EF3965A568}" dt="2025-11-12T08:27:31.219" v="2892" actId="20577"/>
          <ac:spMkLst>
            <pc:docMk/>
            <pc:sldMk cId="2960497128" sldId="293"/>
            <ac:spMk id="5" creationId="{43929069-E11B-752A-8087-C90FD6845833}"/>
          </ac:spMkLst>
        </pc:spChg>
      </pc:sldChg>
      <pc:sldChg chg="modSp mod">
        <pc:chgData name="Sanja Kelava" userId="4abf63d8-041b-4c9c-b8c5-5e261828c116" providerId="ADAL" clId="{D39238DE-EF1C-403B-BB0C-E4EF3965A568}" dt="2025-11-10T12:50:50.602" v="1233" actId="20577"/>
        <pc:sldMkLst>
          <pc:docMk/>
          <pc:sldMk cId="2586674602" sldId="309"/>
        </pc:sldMkLst>
        <pc:spChg chg="mod">
          <ac:chgData name="Sanja Kelava" userId="4abf63d8-041b-4c9c-b8c5-5e261828c116" providerId="ADAL" clId="{D39238DE-EF1C-403B-BB0C-E4EF3965A568}" dt="2025-11-10T12:50:50.602" v="1233" actId="20577"/>
          <ac:spMkLst>
            <pc:docMk/>
            <pc:sldMk cId="2586674602" sldId="309"/>
            <ac:spMk id="4" creationId="{59CF06F0-06E7-8FA7-27BB-0438A17B4369}"/>
          </ac:spMkLst>
        </pc:spChg>
      </pc:sldChg>
      <pc:sldChg chg="modSp mod">
        <pc:chgData name="Sanja Kelava" userId="4abf63d8-041b-4c9c-b8c5-5e261828c116" providerId="ADAL" clId="{D39238DE-EF1C-403B-BB0C-E4EF3965A568}" dt="2025-12-09T07:24:41.962" v="3267" actId="20577"/>
        <pc:sldMkLst>
          <pc:docMk/>
          <pc:sldMk cId="1624216367" sldId="311"/>
        </pc:sldMkLst>
        <pc:spChg chg="mod">
          <ac:chgData name="Sanja Kelava" userId="4abf63d8-041b-4c9c-b8c5-5e261828c116" providerId="ADAL" clId="{D39238DE-EF1C-403B-BB0C-E4EF3965A568}" dt="2025-11-11T09:36:40.349" v="1252" actId="207"/>
          <ac:spMkLst>
            <pc:docMk/>
            <pc:sldMk cId="1624216367" sldId="311"/>
            <ac:spMk id="2" creationId="{34FA6A7C-B2A0-0352-5526-536A37F08E9E}"/>
          </ac:spMkLst>
        </pc:spChg>
        <pc:spChg chg="mod">
          <ac:chgData name="Sanja Kelava" userId="4abf63d8-041b-4c9c-b8c5-5e261828c116" providerId="ADAL" clId="{D39238DE-EF1C-403B-BB0C-E4EF3965A568}" dt="2025-12-09T07:24:41.962" v="3267" actId="20577"/>
          <ac:spMkLst>
            <pc:docMk/>
            <pc:sldMk cId="1624216367" sldId="311"/>
            <ac:spMk id="3" creationId="{5C8D35FC-D0D8-EC67-7CAA-C58911D4D549}"/>
          </ac:spMkLst>
        </pc:spChg>
      </pc:sldChg>
      <pc:sldChg chg="modSp mod">
        <pc:chgData name="Sanja Kelava" userId="4abf63d8-041b-4c9c-b8c5-5e261828c116" providerId="ADAL" clId="{D39238DE-EF1C-403B-BB0C-E4EF3965A568}" dt="2025-11-12T08:02:21.443" v="2650" actId="20577"/>
        <pc:sldMkLst>
          <pc:docMk/>
          <pc:sldMk cId="4139918668" sldId="313"/>
        </pc:sldMkLst>
        <pc:graphicFrameChg chg="mod modGraphic">
          <ac:chgData name="Sanja Kelava" userId="4abf63d8-041b-4c9c-b8c5-5e261828c116" providerId="ADAL" clId="{D39238DE-EF1C-403B-BB0C-E4EF3965A568}" dt="2025-11-12T08:02:21.443" v="2650" actId="20577"/>
          <ac:graphicFrameMkLst>
            <pc:docMk/>
            <pc:sldMk cId="4139918668" sldId="313"/>
            <ac:graphicFrameMk id="6" creationId="{0E3D05A2-D19A-E3A4-E342-36FD93A6CC85}"/>
          </ac:graphicFrameMkLst>
        </pc:graphicFrameChg>
      </pc:sldChg>
      <pc:sldChg chg="modSp mod">
        <pc:chgData name="Sanja Kelava" userId="4abf63d8-041b-4c9c-b8c5-5e261828c116" providerId="ADAL" clId="{D39238DE-EF1C-403B-BB0C-E4EF3965A568}" dt="2025-12-09T07:25:00.384" v="3268" actId="20577"/>
        <pc:sldMkLst>
          <pc:docMk/>
          <pc:sldMk cId="2448594822" sldId="316"/>
        </pc:sldMkLst>
        <pc:spChg chg="mod">
          <ac:chgData name="Sanja Kelava" userId="4abf63d8-041b-4c9c-b8c5-5e261828c116" providerId="ADAL" clId="{D39238DE-EF1C-403B-BB0C-E4EF3965A568}" dt="2025-11-11T09:37:29.710" v="1259" actId="207"/>
          <ac:spMkLst>
            <pc:docMk/>
            <pc:sldMk cId="2448594822" sldId="316"/>
            <ac:spMk id="16" creationId="{B52457E1-3D5A-6A37-EC89-E1AD1A4C630A}"/>
          </ac:spMkLst>
        </pc:spChg>
        <pc:spChg chg="mod">
          <ac:chgData name="Sanja Kelava" userId="4abf63d8-041b-4c9c-b8c5-5e261828c116" providerId="ADAL" clId="{D39238DE-EF1C-403B-BB0C-E4EF3965A568}" dt="2025-12-09T07:25:00.384" v="3268" actId="20577"/>
          <ac:spMkLst>
            <pc:docMk/>
            <pc:sldMk cId="2448594822" sldId="316"/>
            <ac:spMk id="17" creationId="{34D63B60-C24B-E2C6-65FC-10857AD7F7DA}"/>
          </ac:spMkLst>
        </pc:spChg>
      </pc:sldChg>
      <pc:sldChg chg="delSp modSp mod">
        <pc:chgData name="Sanja Kelava" userId="4abf63d8-041b-4c9c-b8c5-5e261828c116" providerId="ADAL" clId="{D39238DE-EF1C-403B-BB0C-E4EF3965A568}" dt="2025-11-12T12:07:32.025" v="3232" actId="20577"/>
        <pc:sldMkLst>
          <pc:docMk/>
          <pc:sldMk cId="907508288" sldId="318"/>
        </pc:sldMkLst>
        <pc:spChg chg="mod">
          <ac:chgData name="Sanja Kelava" userId="4abf63d8-041b-4c9c-b8c5-5e261828c116" providerId="ADAL" clId="{D39238DE-EF1C-403B-BB0C-E4EF3965A568}" dt="2025-11-12T12:07:32.025" v="3232" actId="20577"/>
          <ac:spMkLst>
            <pc:docMk/>
            <pc:sldMk cId="907508288" sldId="318"/>
            <ac:spMk id="2" creationId="{29F50DBC-05FC-B3F5-72C5-4298C583BA45}"/>
          </ac:spMkLst>
        </pc:spChg>
        <pc:spChg chg="mod">
          <ac:chgData name="Sanja Kelava" userId="4abf63d8-041b-4c9c-b8c5-5e261828c116" providerId="ADAL" clId="{D39238DE-EF1C-403B-BB0C-E4EF3965A568}" dt="2025-11-12T12:07:04.604" v="3230" actId="20577"/>
          <ac:spMkLst>
            <pc:docMk/>
            <pc:sldMk cId="907508288" sldId="318"/>
            <ac:spMk id="10" creationId="{0E15702D-6041-279D-D0FE-48F73E0DC1E7}"/>
          </ac:spMkLst>
        </pc:spChg>
        <pc:grpChg chg="mod">
          <ac:chgData name="Sanja Kelava" userId="4abf63d8-041b-4c9c-b8c5-5e261828c116" providerId="ADAL" clId="{D39238DE-EF1C-403B-BB0C-E4EF3965A568}" dt="2025-11-11T13:43:46.632" v="2205" actId="1076"/>
          <ac:grpSpMkLst>
            <pc:docMk/>
            <pc:sldMk cId="907508288" sldId="318"/>
            <ac:grpSpMk id="5" creationId="{C1DBAA73-DE5C-ED54-D902-D033A1C89C18}"/>
          </ac:grpSpMkLst>
        </pc:grpChg>
      </pc:sldChg>
      <pc:sldChg chg="delSp modSp mod">
        <pc:chgData name="Sanja Kelava" userId="4abf63d8-041b-4c9c-b8c5-5e261828c116" providerId="ADAL" clId="{D39238DE-EF1C-403B-BB0C-E4EF3965A568}" dt="2025-11-12T07:56:49.615" v="2648" actId="478"/>
        <pc:sldMkLst>
          <pc:docMk/>
          <pc:sldMk cId="1572489445" sldId="319"/>
        </pc:sldMkLst>
        <pc:spChg chg="mod">
          <ac:chgData name="Sanja Kelava" userId="4abf63d8-041b-4c9c-b8c5-5e261828c116" providerId="ADAL" clId="{D39238DE-EF1C-403B-BB0C-E4EF3965A568}" dt="2025-11-11T09:38:07.005" v="1263" actId="207"/>
          <ac:spMkLst>
            <pc:docMk/>
            <pc:sldMk cId="1572489445" sldId="319"/>
            <ac:spMk id="8" creationId="{02E15FED-5DD7-0B19-AA4D-49FE7A3CE998}"/>
          </ac:spMkLst>
        </pc:spChg>
        <pc:graphicFrameChg chg="mod modGraphic">
          <ac:chgData name="Sanja Kelava" userId="4abf63d8-041b-4c9c-b8c5-5e261828c116" providerId="ADAL" clId="{D39238DE-EF1C-403B-BB0C-E4EF3965A568}" dt="2025-11-12T07:56:27.277" v="2646" actId="20577"/>
          <ac:graphicFrameMkLst>
            <pc:docMk/>
            <pc:sldMk cId="1572489445" sldId="319"/>
            <ac:graphicFrameMk id="5" creationId="{6476D3A8-BF96-9150-CF36-71FBC513AD37}"/>
          </ac:graphicFrameMkLst>
        </pc:graphicFrameChg>
      </pc:sldChg>
      <pc:sldChg chg="modSp mod">
        <pc:chgData name="Sanja Kelava" userId="4abf63d8-041b-4c9c-b8c5-5e261828c116" providerId="ADAL" clId="{D39238DE-EF1C-403B-BB0C-E4EF3965A568}" dt="2025-11-11T09:40:04.464" v="1272" actId="207"/>
        <pc:sldMkLst>
          <pc:docMk/>
          <pc:sldMk cId="4149616417" sldId="322"/>
        </pc:sldMkLst>
        <pc:spChg chg="mod">
          <ac:chgData name="Sanja Kelava" userId="4abf63d8-041b-4c9c-b8c5-5e261828c116" providerId="ADAL" clId="{D39238DE-EF1C-403B-BB0C-E4EF3965A568}" dt="2025-11-11T09:40:04.464" v="1272" actId="207"/>
          <ac:spMkLst>
            <pc:docMk/>
            <pc:sldMk cId="4149616417" sldId="322"/>
            <ac:spMk id="2" creationId="{870EBB0B-D697-5CE2-7BEE-1AE38F715D4E}"/>
          </ac:spMkLst>
        </pc:spChg>
      </pc:sldChg>
      <pc:sldChg chg="modSp mod">
        <pc:chgData name="Sanja Kelava" userId="4abf63d8-041b-4c9c-b8c5-5e261828c116" providerId="ADAL" clId="{D39238DE-EF1C-403B-BB0C-E4EF3965A568}" dt="2025-11-12T08:28:50.871" v="2917" actId="20577"/>
        <pc:sldMkLst>
          <pc:docMk/>
          <pc:sldMk cId="3100456311" sldId="323"/>
        </pc:sldMkLst>
        <pc:spChg chg="mod">
          <ac:chgData name="Sanja Kelava" userId="4abf63d8-041b-4c9c-b8c5-5e261828c116" providerId="ADAL" clId="{D39238DE-EF1C-403B-BB0C-E4EF3965A568}" dt="2025-11-11T09:39:57.256" v="1271" actId="207"/>
          <ac:spMkLst>
            <pc:docMk/>
            <pc:sldMk cId="3100456311" sldId="323"/>
            <ac:spMk id="2" creationId="{CF5C8253-626B-8A03-AC4A-EB92EFF934ED}"/>
          </ac:spMkLst>
        </pc:spChg>
        <pc:spChg chg="mod">
          <ac:chgData name="Sanja Kelava" userId="4abf63d8-041b-4c9c-b8c5-5e261828c116" providerId="ADAL" clId="{D39238DE-EF1C-403B-BB0C-E4EF3965A568}" dt="2025-11-11T09:39:50.091" v="1270" actId="207"/>
          <ac:spMkLst>
            <pc:docMk/>
            <pc:sldMk cId="3100456311" sldId="323"/>
            <ac:spMk id="6" creationId="{EC4E2B70-F7FB-B2C5-5678-2EE53D71B915}"/>
          </ac:spMkLst>
        </pc:spChg>
        <pc:graphicFrameChg chg="modGraphic">
          <ac:chgData name="Sanja Kelava" userId="4abf63d8-041b-4c9c-b8c5-5e261828c116" providerId="ADAL" clId="{D39238DE-EF1C-403B-BB0C-E4EF3965A568}" dt="2025-11-12T08:28:50.871" v="2917" actId="20577"/>
          <ac:graphicFrameMkLst>
            <pc:docMk/>
            <pc:sldMk cId="3100456311" sldId="323"/>
            <ac:graphicFrameMk id="4" creationId="{D3F08D28-9EE3-AA39-262C-97C80E760F90}"/>
          </ac:graphicFrameMkLst>
        </pc:graphicFrameChg>
      </pc:sldChg>
      <pc:sldChg chg="modSp mod">
        <pc:chgData name="Sanja Kelava" userId="4abf63d8-041b-4c9c-b8c5-5e261828c116" providerId="ADAL" clId="{D39238DE-EF1C-403B-BB0C-E4EF3965A568}" dt="2025-11-14T08:43:22.834" v="3248" actId="113"/>
        <pc:sldMkLst>
          <pc:docMk/>
          <pc:sldMk cId="2252095767" sldId="334"/>
        </pc:sldMkLst>
        <pc:spChg chg="mod">
          <ac:chgData name="Sanja Kelava" userId="4abf63d8-041b-4c9c-b8c5-5e261828c116" providerId="ADAL" clId="{D39238DE-EF1C-403B-BB0C-E4EF3965A568}" dt="2025-11-12T08:33:57.514" v="3116" actId="20577"/>
          <ac:spMkLst>
            <pc:docMk/>
            <pc:sldMk cId="2252095767" sldId="334"/>
            <ac:spMk id="4" creationId="{1B23E8A6-417E-CF8B-F965-A57B35DAC633}"/>
          </ac:spMkLst>
        </pc:spChg>
        <pc:spChg chg="mod">
          <ac:chgData name="Sanja Kelava" userId="4abf63d8-041b-4c9c-b8c5-5e261828c116" providerId="ADAL" clId="{D39238DE-EF1C-403B-BB0C-E4EF3965A568}" dt="2025-11-14T08:43:22.834" v="3248" actId="113"/>
          <ac:spMkLst>
            <pc:docMk/>
            <pc:sldMk cId="2252095767" sldId="334"/>
            <ac:spMk id="5" creationId="{6A8D6706-A452-A2F1-4119-B7A06D3B6682}"/>
          </ac:spMkLst>
        </pc:spChg>
      </pc:sldChg>
      <pc:sldChg chg="modSp mod">
        <pc:chgData name="Sanja Kelava" userId="4abf63d8-041b-4c9c-b8c5-5e261828c116" providerId="ADAL" clId="{D39238DE-EF1C-403B-BB0C-E4EF3965A568}" dt="2025-11-14T08:43:01.785" v="3246" actId="113"/>
        <pc:sldMkLst>
          <pc:docMk/>
          <pc:sldMk cId="873087690" sldId="335"/>
        </pc:sldMkLst>
        <pc:spChg chg="mod">
          <ac:chgData name="Sanja Kelava" userId="4abf63d8-041b-4c9c-b8c5-5e261828c116" providerId="ADAL" clId="{D39238DE-EF1C-403B-BB0C-E4EF3965A568}" dt="2025-11-12T12:07:54.046" v="3235" actId="27636"/>
          <ac:spMkLst>
            <pc:docMk/>
            <pc:sldMk cId="873087690" sldId="335"/>
            <ac:spMk id="2" creationId="{533F6244-5591-CC22-A584-E889DA864B8B}"/>
          </ac:spMkLst>
        </pc:spChg>
        <pc:spChg chg="mod">
          <ac:chgData name="Sanja Kelava" userId="4abf63d8-041b-4c9c-b8c5-5e261828c116" providerId="ADAL" clId="{D39238DE-EF1C-403B-BB0C-E4EF3965A568}" dt="2025-11-14T08:43:01.785" v="3246" actId="113"/>
          <ac:spMkLst>
            <pc:docMk/>
            <pc:sldMk cId="873087690" sldId="335"/>
            <ac:spMk id="3" creationId="{FBEAC8D0-8040-3CBB-799C-7FCC603D4540}"/>
          </ac:spMkLst>
        </pc:spChg>
      </pc:sldChg>
      <pc:sldChg chg="addSp delSp modSp mod">
        <pc:chgData name="Sanja Kelava" userId="4abf63d8-041b-4c9c-b8c5-5e261828c116" providerId="ADAL" clId="{D39238DE-EF1C-403B-BB0C-E4EF3965A568}" dt="2025-11-11T13:35:04.479" v="2170" actId="14100"/>
        <pc:sldMkLst>
          <pc:docMk/>
          <pc:sldMk cId="374436097" sldId="339"/>
        </pc:sldMkLst>
        <pc:spChg chg="add mod">
          <ac:chgData name="Sanja Kelava" userId="4abf63d8-041b-4c9c-b8c5-5e261828c116" providerId="ADAL" clId="{D39238DE-EF1C-403B-BB0C-E4EF3965A568}" dt="2025-11-11T13:35:04.479" v="2170" actId="14100"/>
          <ac:spMkLst>
            <pc:docMk/>
            <pc:sldMk cId="374436097" sldId="339"/>
            <ac:spMk id="7" creationId="{947383EF-971C-2541-35DA-EFB52AEA7CB7}"/>
          </ac:spMkLst>
        </pc:spChg>
        <pc:picChg chg="add mod">
          <ac:chgData name="Sanja Kelava" userId="4abf63d8-041b-4c9c-b8c5-5e261828c116" providerId="ADAL" clId="{D39238DE-EF1C-403B-BB0C-E4EF3965A568}" dt="2025-11-11T13:35:00.325" v="2169" actId="14100"/>
          <ac:picMkLst>
            <pc:docMk/>
            <pc:sldMk cId="374436097" sldId="339"/>
            <ac:picMk id="2" creationId="{F7E9CA8E-B744-0822-8419-E4DBFFB8636C}"/>
          </ac:picMkLst>
        </pc:picChg>
        <pc:picChg chg="mod">
          <ac:chgData name="Sanja Kelava" userId="4abf63d8-041b-4c9c-b8c5-5e261828c116" providerId="ADAL" clId="{D39238DE-EF1C-403B-BB0C-E4EF3965A568}" dt="2025-11-11T13:17:21.096" v="2110" actId="14100"/>
          <ac:picMkLst>
            <pc:docMk/>
            <pc:sldMk cId="374436097" sldId="339"/>
            <ac:picMk id="4" creationId="{B1024BD9-BA29-3BE3-E29D-949435A49574}"/>
          </ac:picMkLst>
        </pc:picChg>
      </pc:sldChg>
      <pc:sldChg chg="modSp add mod ord">
        <pc:chgData name="Sanja Kelava" userId="4abf63d8-041b-4c9c-b8c5-5e261828c116" providerId="ADAL" clId="{D39238DE-EF1C-403B-BB0C-E4EF3965A568}" dt="2025-11-12T12:06:11.256" v="3189" actId="20577"/>
        <pc:sldMkLst>
          <pc:docMk/>
          <pc:sldMk cId="1315170609" sldId="341"/>
        </pc:sldMkLst>
        <pc:spChg chg="mod">
          <ac:chgData name="Sanja Kelava" userId="4abf63d8-041b-4c9c-b8c5-5e261828c116" providerId="ADAL" clId="{D39238DE-EF1C-403B-BB0C-E4EF3965A568}" dt="2025-11-12T12:06:11.256" v="3189" actId="20577"/>
          <ac:spMkLst>
            <pc:docMk/>
            <pc:sldMk cId="1315170609" sldId="341"/>
            <ac:spMk id="2" creationId="{AB1D5BCC-06CB-51C3-377D-2226B55F0697}"/>
          </ac:spMkLst>
        </pc:spChg>
      </pc:sldChg>
      <pc:sldChg chg="modSp add mod modAnim">
        <pc:chgData name="Sanja Kelava" userId="4abf63d8-041b-4c9c-b8c5-5e261828c116" providerId="ADAL" clId="{D39238DE-EF1C-403B-BB0C-E4EF3965A568}" dt="2025-11-12T08:42:20.606" v="3144"/>
        <pc:sldMkLst>
          <pc:docMk/>
          <pc:sldMk cId="4086113733" sldId="344"/>
        </pc:sldMkLst>
        <pc:spChg chg="mod">
          <ac:chgData name="Sanja Kelava" userId="4abf63d8-041b-4c9c-b8c5-5e261828c116" providerId="ADAL" clId="{D39238DE-EF1C-403B-BB0C-E4EF3965A568}" dt="2025-11-12T08:40:12.051" v="3133" actId="20577"/>
          <ac:spMkLst>
            <pc:docMk/>
            <pc:sldMk cId="4086113733" sldId="344"/>
            <ac:spMk id="2" creationId="{ABBBB3E2-642E-ECBF-C06D-FE4333EF3559}"/>
          </ac:spMkLst>
        </pc:spChg>
        <pc:spChg chg="mod">
          <ac:chgData name="Sanja Kelava" userId="4abf63d8-041b-4c9c-b8c5-5e261828c116" providerId="ADAL" clId="{D39238DE-EF1C-403B-BB0C-E4EF3965A568}" dt="2025-11-11T13:23:53.519" v="2157" actId="20577"/>
          <ac:spMkLst>
            <pc:docMk/>
            <pc:sldMk cId="4086113733" sldId="344"/>
            <ac:spMk id="3" creationId="{9995B36D-6925-5FBD-35ED-EFFB670841E9}"/>
          </ac:spMkLst>
        </pc:spChg>
      </pc:sldChg>
      <pc:sldChg chg="addSp delSp modSp new mod">
        <pc:chgData name="Sanja Kelava" userId="4abf63d8-041b-4c9c-b8c5-5e261828c116" providerId="ADAL" clId="{D39238DE-EF1C-403B-BB0C-E4EF3965A568}" dt="2025-11-11T13:38:46.932" v="2190" actId="14100"/>
        <pc:sldMkLst>
          <pc:docMk/>
          <pc:sldMk cId="1166981071" sldId="345"/>
        </pc:sldMkLst>
        <pc:spChg chg="mod">
          <ac:chgData name="Sanja Kelava" userId="4abf63d8-041b-4c9c-b8c5-5e261828c116" providerId="ADAL" clId="{D39238DE-EF1C-403B-BB0C-E4EF3965A568}" dt="2025-11-11T13:38:37.239" v="2188" actId="1076"/>
          <ac:spMkLst>
            <pc:docMk/>
            <pc:sldMk cId="1166981071" sldId="345"/>
            <ac:spMk id="2" creationId="{27E0E52E-14DE-6C83-0FC9-E9A214AD92F0}"/>
          </ac:spMkLst>
        </pc:spChg>
        <pc:spChg chg="add mod">
          <ac:chgData name="Sanja Kelava" userId="4abf63d8-041b-4c9c-b8c5-5e261828c116" providerId="ADAL" clId="{D39238DE-EF1C-403B-BB0C-E4EF3965A568}" dt="2025-11-11T13:38:32.333" v="2187" actId="20577"/>
          <ac:spMkLst>
            <pc:docMk/>
            <pc:sldMk cId="1166981071" sldId="345"/>
            <ac:spMk id="4" creationId="{4D9084B0-05A5-2A82-2AB9-427852F8B444}"/>
          </ac:spMkLst>
        </pc:spChg>
        <pc:picChg chg="add mod">
          <ac:chgData name="Sanja Kelava" userId="4abf63d8-041b-4c9c-b8c5-5e261828c116" providerId="ADAL" clId="{D39238DE-EF1C-403B-BB0C-E4EF3965A568}" dt="2025-11-11T13:38:46.932" v="2190" actId="14100"/>
          <ac:picMkLst>
            <pc:docMk/>
            <pc:sldMk cId="1166981071" sldId="345"/>
            <ac:picMk id="1026" creationId="{434C6335-9EE8-E3D3-F4CF-96ED7D195F8F}"/>
          </ac:picMkLst>
        </pc:picChg>
      </pc:sldChg>
      <pc:sldChg chg="addSp delSp modSp new mod">
        <pc:chgData name="Sanja Kelava" userId="4abf63d8-041b-4c9c-b8c5-5e261828c116" providerId="ADAL" clId="{D39238DE-EF1C-403B-BB0C-E4EF3965A568}" dt="2025-11-21T11:12:47.556" v="3263" actId="14100"/>
        <pc:sldMkLst>
          <pc:docMk/>
          <pc:sldMk cId="513657148" sldId="346"/>
        </pc:sldMkLst>
        <pc:spChg chg="mod">
          <ac:chgData name="Sanja Kelava" userId="4abf63d8-041b-4c9c-b8c5-5e261828c116" providerId="ADAL" clId="{D39238DE-EF1C-403B-BB0C-E4EF3965A568}" dt="2025-11-12T08:43:17.045" v="3155" actId="20577"/>
          <ac:spMkLst>
            <pc:docMk/>
            <pc:sldMk cId="513657148" sldId="346"/>
            <ac:spMk id="2" creationId="{DB895C38-3FF9-EC18-8368-12680BA6FC6E}"/>
          </ac:spMkLst>
        </pc:spChg>
        <pc:spChg chg="mod">
          <ac:chgData name="Sanja Kelava" userId="4abf63d8-041b-4c9c-b8c5-5e261828c116" providerId="ADAL" clId="{D39238DE-EF1C-403B-BB0C-E4EF3965A568}" dt="2025-11-12T08:45:19.819" v="3179" actId="20577"/>
          <ac:spMkLst>
            <pc:docMk/>
            <pc:sldMk cId="513657148" sldId="346"/>
            <ac:spMk id="3" creationId="{F3A761C2-DA6E-1B46-B374-1989837836F2}"/>
          </ac:spMkLst>
        </pc:spChg>
        <pc:picChg chg="add mod">
          <ac:chgData name="Sanja Kelava" userId="4abf63d8-041b-4c9c-b8c5-5e261828c116" providerId="ADAL" clId="{D39238DE-EF1C-403B-BB0C-E4EF3965A568}" dt="2025-11-21T11:12:47.556" v="3263" actId="14100"/>
          <ac:picMkLst>
            <pc:docMk/>
            <pc:sldMk cId="513657148" sldId="346"/>
            <ac:picMk id="4" creationId="{83AFC6D3-DA5E-6987-D645-B8FFC2E143E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821B9-6043-4E97-9038-7DB6BB4CF57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E49C29F-ADCA-483B-B147-7D23A78A60A4}">
      <dgm:prSet phldrT="[Text]" phldr="0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b="1" dirty="0"/>
            <a:t>PREDMET</a:t>
          </a:r>
        </a:p>
      </dgm:t>
    </dgm:pt>
    <dgm:pt modelId="{23CF13FB-7578-4441-9042-406A5CC8BBBD}" type="parTrans" cxnId="{C037EBEB-E1E0-4AC1-9F1D-B1F88E6FF25C}">
      <dgm:prSet/>
      <dgm:spPr/>
      <dgm:t>
        <a:bodyPr/>
        <a:lstStyle/>
        <a:p>
          <a:endParaRPr lang="hr-HR"/>
        </a:p>
      </dgm:t>
    </dgm:pt>
    <dgm:pt modelId="{E9B535A4-B773-4325-B8DE-3E285FB2B6AB}" type="sibTrans" cxnId="{C037EBEB-E1E0-4AC1-9F1D-B1F88E6FF25C}">
      <dgm:prSet/>
      <dgm:spPr/>
      <dgm:t>
        <a:bodyPr/>
        <a:lstStyle/>
        <a:p>
          <a:endParaRPr lang="hr-HR"/>
        </a:p>
      </dgm:t>
    </dgm:pt>
    <dgm:pt modelId="{84238D3D-4E8C-411F-9335-BFE1D9493C6D}">
      <dgm:prSet phldrT="[Text]" phldr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b="1" dirty="0">
              <a:solidFill>
                <a:srgbClr val="24A6A8"/>
              </a:solidFill>
            </a:rPr>
            <a:t>NASTAVNA JEDINICA</a:t>
          </a:r>
        </a:p>
      </dgm:t>
    </dgm:pt>
    <dgm:pt modelId="{2FEF951F-2F74-4E87-9211-58D218C284A6}" type="parTrans" cxnId="{63467F8F-E664-4555-814E-9220DC60F665}">
      <dgm:prSet/>
      <dgm:spPr/>
      <dgm:t>
        <a:bodyPr/>
        <a:lstStyle/>
        <a:p>
          <a:endParaRPr lang="hr-HR"/>
        </a:p>
      </dgm:t>
    </dgm:pt>
    <dgm:pt modelId="{FEE53EAE-E313-44FC-A5DC-8774D7470B08}" type="sibTrans" cxnId="{63467F8F-E664-4555-814E-9220DC60F665}">
      <dgm:prSet/>
      <dgm:spPr/>
      <dgm:t>
        <a:bodyPr/>
        <a:lstStyle/>
        <a:p>
          <a:endParaRPr lang="hr-HR"/>
        </a:p>
      </dgm:t>
    </dgm:pt>
    <dgm:pt modelId="{2FF76B00-9DBB-4347-8072-8EA9554C79D4}">
      <dgm:prSet phldrT="[Text]" phldr="0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PONAVLJANJE</a:t>
          </a:r>
        </a:p>
      </dgm:t>
    </dgm:pt>
    <dgm:pt modelId="{CC3E0D87-2A03-4ED0-AAEE-F12B727B7FE1}" type="parTrans" cxnId="{0F9320F2-7C28-4815-95D6-81908A439BD8}">
      <dgm:prSet/>
      <dgm:spPr/>
      <dgm:t>
        <a:bodyPr/>
        <a:lstStyle/>
        <a:p>
          <a:endParaRPr lang="hr-HR"/>
        </a:p>
      </dgm:t>
    </dgm:pt>
    <dgm:pt modelId="{A64178C6-3015-4171-B682-6216359E0076}" type="sibTrans" cxnId="{0F9320F2-7C28-4815-95D6-81908A439BD8}">
      <dgm:prSet/>
      <dgm:spPr/>
      <dgm:t>
        <a:bodyPr/>
        <a:lstStyle/>
        <a:p>
          <a:endParaRPr lang="hr-HR"/>
        </a:p>
      </dgm:t>
    </dgm:pt>
    <dgm:pt modelId="{8DEDB7C5-61E4-4783-B63F-3FA2BCC8AF08}">
      <dgm:prSet phldrT="[Text]" phldr="0"/>
      <dgm:spPr>
        <a:solidFill>
          <a:srgbClr val="EF4A5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b="1" dirty="0"/>
            <a:t>MODUL</a:t>
          </a:r>
        </a:p>
      </dgm:t>
    </dgm:pt>
    <dgm:pt modelId="{68DC31BA-DA01-4520-9185-D8D053B2E950}" type="parTrans" cxnId="{4BFE56E5-63EE-4044-A909-2509CCAB9DE9}">
      <dgm:prSet/>
      <dgm:spPr/>
      <dgm:t>
        <a:bodyPr/>
        <a:lstStyle/>
        <a:p>
          <a:endParaRPr lang="hr-HR"/>
        </a:p>
      </dgm:t>
    </dgm:pt>
    <dgm:pt modelId="{C4F2EF4E-1310-4078-A8CA-10FE7367A651}" type="sibTrans" cxnId="{4BFE56E5-63EE-4044-A909-2509CCAB9DE9}">
      <dgm:prSet/>
      <dgm:spPr/>
      <dgm:t>
        <a:bodyPr/>
        <a:lstStyle/>
        <a:p>
          <a:endParaRPr lang="hr-HR"/>
        </a:p>
      </dgm:t>
    </dgm:pt>
    <dgm:pt modelId="{B9E30892-C968-4115-8BF4-DAA22AAE7FDA}">
      <dgm:prSet phldrT="[Text]" phldr="0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PISANA PROVJERA</a:t>
          </a:r>
        </a:p>
      </dgm:t>
    </dgm:pt>
    <dgm:pt modelId="{80546D50-20F3-4FF3-A711-A12D32089ABE}" type="parTrans" cxnId="{B7642766-D564-4B1C-BAB6-7D5692649469}">
      <dgm:prSet/>
      <dgm:spPr/>
      <dgm:t>
        <a:bodyPr/>
        <a:lstStyle/>
        <a:p>
          <a:endParaRPr lang="hr-HR"/>
        </a:p>
      </dgm:t>
    </dgm:pt>
    <dgm:pt modelId="{2910DD50-E889-4D61-8C65-A40B29AB0ED4}" type="sibTrans" cxnId="{B7642766-D564-4B1C-BAB6-7D5692649469}">
      <dgm:prSet/>
      <dgm:spPr/>
      <dgm:t>
        <a:bodyPr/>
        <a:lstStyle/>
        <a:p>
          <a:endParaRPr lang="hr-HR"/>
        </a:p>
      </dgm:t>
    </dgm:pt>
    <dgm:pt modelId="{1E275E42-3E98-4534-98C8-503228832DF7}">
      <dgm:prSet phldrT="[Text]" phldr="0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NASTAVNA JEDINICA</a:t>
          </a:r>
        </a:p>
      </dgm:t>
    </dgm:pt>
    <dgm:pt modelId="{8EE7A294-9274-44FD-B556-B0DC1EBACF7E}" type="parTrans" cxnId="{CAF4A3B0-302C-4A69-AAE5-F86ED00EA796}">
      <dgm:prSet/>
      <dgm:spPr/>
      <dgm:t>
        <a:bodyPr/>
        <a:lstStyle/>
        <a:p>
          <a:endParaRPr lang="hr-HR"/>
        </a:p>
      </dgm:t>
    </dgm:pt>
    <dgm:pt modelId="{7FD2C811-4F1A-4597-A19B-817B9C6FA345}" type="sibTrans" cxnId="{CAF4A3B0-302C-4A69-AAE5-F86ED00EA796}">
      <dgm:prSet/>
      <dgm:spPr/>
      <dgm:t>
        <a:bodyPr/>
        <a:lstStyle/>
        <a:p>
          <a:endParaRPr lang="hr-HR"/>
        </a:p>
      </dgm:t>
    </dgm:pt>
    <dgm:pt modelId="{19D50FBD-C27C-493F-99CF-E67E7C501C26}">
      <dgm:prSet phldrT="[Text]" phldr="0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PONAVLJANJE</a:t>
          </a:r>
        </a:p>
      </dgm:t>
    </dgm:pt>
    <dgm:pt modelId="{FE57EA4B-2962-4731-9407-4DC37DCFF73B}" type="parTrans" cxnId="{BCBBE089-4164-4A71-9876-E0FDC955A773}">
      <dgm:prSet/>
      <dgm:spPr/>
      <dgm:t>
        <a:bodyPr/>
        <a:lstStyle/>
        <a:p>
          <a:endParaRPr lang="hr-HR"/>
        </a:p>
      </dgm:t>
    </dgm:pt>
    <dgm:pt modelId="{4F67894B-E49B-4123-BFA5-0AF79904DADB}" type="sibTrans" cxnId="{BCBBE089-4164-4A71-9876-E0FDC955A773}">
      <dgm:prSet/>
      <dgm:spPr/>
      <dgm:t>
        <a:bodyPr/>
        <a:lstStyle/>
        <a:p>
          <a:endParaRPr lang="hr-HR"/>
        </a:p>
      </dgm:t>
    </dgm:pt>
    <dgm:pt modelId="{78267840-B9CA-4337-B4EB-68B771ECD0E9}">
      <dgm:prSet phldrT="[Text]" phldr="0"/>
      <dgm:spPr>
        <a:solidFill>
          <a:srgbClr val="EF4A5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b="1" dirty="0"/>
            <a:t>MODUL</a:t>
          </a:r>
        </a:p>
      </dgm:t>
    </dgm:pt>
    <dgm:pt modelId="{D551CE1F-340B-4DAA-A2BE-054F97E41FA2}" type="parTrans" cxnId="{F29A1215-6A38-4ABD-998B-E61B97E419B7}">
      <dgm:prSet/>
      <dgm:spPr/>
      <dgm:t>
        <a:bodyPr/>
        <a:lstStyle/>
        <a:p>
          <a:endParaRPr lang="hr-HR"/>
        </a:p>
      </dgm:t>
    </dgm:pt>
    <dgm:pt modelId="{383D3835-8513-4537-8573-277231C39024}" type="sibTrans" cxnId="{F29A1215-6A38-4ABD-998B-E61B97E419B7}">
      <dgm:prSet/>
      <dgm:spPr/>
      <dgm:t>
        <a:bodyPr/>
        <a:lstStyle/>
        <a:p>
          <a:endParaRPr lang="hr-HR"/>
        </a:p>
      </dgm:t>
    </dgm:pt>
    <dgm:pt modelId="{391BB510-9292-4D5A-86BF-7434046FF546}">
      <dgm:prSet phldrT="[Text]" phldr="0"/>
      <dgm:spPr>
        <a:solidFill>
          <a:srgbClr val="EF4A5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b="1" dirty="0"/>
            <a:t>MODUL</a:t>
          </a:r>
        </a:p>
      </dgm:t>
    </dgm:pt>
    <dgm:pt modelId="{1317B5F3-8072-4EA3-AC58-04F9FD9531E9}" type="parTrans" cxnId="{3FD6219C-2B1B-4EE2-9669-0E39D8EF1911}">
      <dgm:prSet/>
      <dgm:spPr/>
      <dgm:t>
        <a:bodyPr/>
        <a:lstStyle/>
        <a:p>
          <a:endParaRPr lang="hr-HR"/>
        </a:p>
      </dgm:t>
    </dgm:pt>
    <dgm:pt modelId="{9EBF56B0-F501-4196-8EF0-FB3EF6C6A22E}" type="sibTrans" cxnId="{3FD6219C-2B1B-4EE2-9669-0E39D8EF1911}">
      <dgm:prSet/>
      <dgm:spPr/>
      <dgm:t>
        <a:bodyPr/>
        <a:lstStyle/>
        <a:p>
          <a:endParaRPr lang="hr-HR"/>
        </a:p>
      </dgm:t>
    </dgm:pt>
    <dgm:pt modelId="{5A12244D-E077-44D0-BE76-19327B547724}" type="pres">
      <dgm:prSet presAssocID="{431821B9-6043-4E97-9038-7DB6BB4CF57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FDF8E52-F41F-4776-8D96-24C2DAEFA6C5}" type="pres">
      <dgm:prSet presAssocID="{AE49C29F-ADCA-483B-B147-7D23A78A60A4}" presName="horFlow" presStyleCnt="0"/>
      <dgm:spPr/>
    </dgm:pt>
    <dgm:pt modelId="{8EEE5CDB-7BC4-4887-A2EB-34222FEC1E38}" type="pres">
      <dgm:prSet presAssocID="{AE49C29F-ADCA-483B-B147-7D23A78A60A4}" presName="bigChev" presStyleLbl="node1" presStyleIdx="0" presStyleCnt="4"/>
      <dgm:spPr/>
    </dgm:pt>
    <dgm:pt modelId="{FEB461B3-1B79-4D26-B87C-537A4BDEF674}" type="pres">
      <dgm:prSet presAssocID="{2FEF951F-2F74-4E87-9211-58D218C284A6}" presName="parTrans" presStyleCnt="0"/>
      <dgm:spPr/>
    </dgm:pt>
    <dgm:pt modelId="{74199572-FCE3-433A-A7B4-54C3439BF43D}" type="pres">
      <dgm:prSet presAssocID="{84238D3D-4E8C-411F-9335-BFE1D9493C6D}" presName="node" presStyleLbl="alignAccFollowNode1" presStyleIdx="0" presStyleCnt="5">
        <dgm:presLayoutVars>
          <dgm:bulletEnabled val="1"/>
        </dgm:presLayoutVars>
      </dgm:prSet>
      <dgm:spPr/>
    </dgm:pt>
    <dgm:pt modelId="{1035F7CA-E551-4A8E-9A37-EBF8849AF9B5}" type="pres">
      <dgm:prSet presAssocID="{FEE53EAE-E313-44FC-A5DC-8774D7470B08}" presName="sibTrans" presStyleCnt="0"/>
      <dgm:spPr/>
    </dgm:pt>
    <dgm:pt modelId="{96CEC75D-1AB4-442A-8E04-9B42771AC7F9}" type="pres">
      <dgm:prSet presAssocID="{2FF76B00-9DBB-4347-8072-8EA9554C79D4}" presName="node" presStyleLbl="alignAccFollowNode1" presStyleIdx="1" presStyleCnt="5" custScaleX="107390">
        <dgm:presLayoutVars>
          <dgm:bulletEnabled val="1"/>
        </dgm:presLayoutVars>
      </dgm:prSet>
      <dgm:spPr/>
    </dgm:pt>
    <dgm:pt modelId="{2B44EF20-156F-4D5C-ACEB-5C9FBD0FC5C9}" type="pres">
      <dgm:prSet presAssocID="{A64178C6-3015-4171-B682-6216359E0076}" presName="sibTrans" presStyleCnt="0"/>
      <dgm:spPr/>
    </dgm:pt>
    <dgm:pt modelId="{249A445D-B3F5-4135-BA14-6C1A2646B5F9}" type="pres">
      <dgm:prSet presAssocID="{B9E30892-C968-4115-8BF4-DAA22AAE7FDA}" presName="node" presStyleLbl="alignAccFollowNode1" presStyleIdx="2" presStyleCnt="5">
        <dgm:presLayoutVars>
          <dgm:bulletEnabled val="1"/>
        </dgm:presLayoutVars>
      </dgm:prSet>
      <dgm:spPr/>
    </dgm:pt>
    <dgm:pt modelId="{5F8B2726-499E-4D24-8EEB-2C5E0FC5BDD2}" type="pres">
      <dgm:prSet presAssocID="{2910DD50-E889-4D61-8C65-A40B29AB0ED4}" presName="sibTrans" presStyleCnt="0"/>
      <dgm:spPr/>
    </dgm:pt>
    <dgm:pt modelId="{94661D95-ABE1-4E62-8B65-2C31B6477D0C}" type="pres">
      <dgm:prSet presAssocID="{1E275E42-3E98-4534-98C8-503228832DF7}" presName="node" presStyleLbl="alignAccFollowNode1" presStyleIdx="3" presStyleCnt="5">
        <dgm:presLayoutVars>
          <dgm:bulletEnabled val="1"/>
        </dgm:presLayoutVars>
      </dgm:prSet>
      <dgm:spPr/>
    </dgm:pt>
    <dgm:pt modelId="{6A4FFD69-544C-4B56-8291-9CC6E47C1D33}" type="pres">
      <dgm:prSet presAssocID="{7FD2C811-4F1A-4597-A19B-817B9C6FA345}" presName="sibTrans" presStyleCnt="0"/>
      <dgm:spPr/>
    </dgm:pt>
    <dgm:pt modelId="{548EAE9A-76CC-42DB-BCAA-839E3F7B28EC}" type="pres">
      <dgm:prSet presAssocID="{19D50FBD-C27C-493F-99CF-E67E7C501C26}" presName="node" presStyleLbl="alignAccFollowNode1" presStyleIdx="4" presStyleCnt="5" custScaleX="109718">
        <dgm:presLayoutVars>
          <dgm:bulletEnabled val="1"/>
        </dgm:presLayoutVars>
      </dgm:prSet>
      <dgm:spPr/>
    </dgm:pt>
    <dgm:pt modelId="{406311CC-3BE0-4931-9A72-C90413EBA29F}" type="pres">
      <dgm:prSet presAssocID="{AE49C29F-ADCA-483B-B147-7D23A78A60A4}" presName="vSp" presStyleCnt="0"/>
      <dgm:spPr/>
    </dgm:pt>
    <dgm:pt modelId="{F2644028-3DA9-4380-844A-B1F3A0A89C98}" type="pres">
      <dgm:prSet presAssocID="{8DEDB7C5-61E4-4783-B63F-3FA2BCC8AF08}" presName="horFlow" presStyleCnt="0"/>
      <dgm:spPr/>
    </dgm:pt>
    <dgm:pt modelId="{26EDB083-87FA-408A-B0CE-DBA971DD3AB2}" type="pres">
      <dgm:prSet presAssocID="{8DEDB7C5-61E4-4783-B63F-3FA2BCC8AF08}" presName="bigChev" presStyleLbl="node1" presStyleIdx="1" presStyleCnt="4" custAng="0" custScaleX="59824" custScaleY="58230" custLinFactY="73756" custLinFactNeighborX="24137" custLinFactNeighborY="100000"/>
      <dgm:spPr/>
    </dgm:pt>
    <dgm:pt modelId="{F03EF8F8-AE8D-4724-B92B-C54BB9E10D7B}" type="pres">
      <dgm:prSet presAssocID="{8DEDB7C5-61E4-4783-B63F-3FA2BCC8AF08}" presName="vSp" presStyleCnt="0"/>
      <dgm:spPr/>
    </dgm:pt>
    <dgm:pt modelId="{AC6670CC-2C62-43C5-9C42-978BB624116A}" type="pres">
      <dgm:prSet presAssocID="{78267840-B9CA-4337-B4EB-68B771ECD0E9}" presName="horFlow" presStyleCnt="0"/>
      <dgm:spPr/>
    </dgm:pt>
    <dgm:pt modelId="{2D63FFDB-E4AE-45B9-8291-4C1B7D10F09E}" type="pres">
      <dgm:prSet presAssocID="{78267840-B9CA-4337-B4EB-68B771ECD0E9}" presName="bigChev" presStyleLbl="node1" presStyleIdx="2" presStyleCnt="4" custAng="0" custScaleX="59824" custScaleY="58230" custLinFactNeighborX="24137" custLinFactNeighborY="24940"/>
      <dgm:spPr/>
    </dgm:pt>
    <dgm:pt modelId="{E2E035EA-F202-4349-9392-B97F18CA569B}" type="pres">
      <dgm:prSet presAssocID="{78267840-B9CA-4337-B4EB-68B771ECD0E9}" presName="vSp" presStyleCnt="0"/>
      <dgm:spPr/>
    </dgm:pt>
    <dgm:pt modelId="{E03AF43D-47C4-4578-89E4-B6B530DE01D6}" type="pres">
      <dgm:prSet presAssocID="{391BB510-9292-4D5A-86BF-7434046FF546}" presName="horFlow" presStyleCnt="0"/>
      <dgm:spPr/>
    </dgm:pt>
    <dgm:pt modelId="{E0E542C7-51E3-4702-A2FB-761C2D2DF3CC}" type="pres">
      <dgm:prSet presAssocID="{391BB510-9292-4D5A-86BF-7434046FF546}" presName="bigChev" presStyleLbl="node1" presStyleIdx="3" presStyleCnt="4" custAng="0" custScaleX="59824" custScaleY="58230" custLinFactY="-20784" custLinFactNeighborX="24137" custLinFactNeighborY="-100000"/>
      <dgm:spPr/>
    </dgm:pt>
  </dgm:ptLst>
  <dgm:cxnLst>
    <dgm:cxn modelId="{61B13503-CE2B-45CF-B156-C91DAABD3334}" type="presOf" srcId="{391BB510-9292-4D5A-86BF-7434046FF546}" destId="{E0E542C7-51E3-4702-A2FB-761C2D2DF3CC}" srcOrd="0" destOrd="0" presId="urn:microsoft.com/office/officeart/2005/8/layout/lProcess3"/>
    <dgm:cxn modelId="{18CCF607-C3D6-4AA6-BABB-2B6A07147ADB}" type="presOf" srcId="{1E275E42-3E98-4534-98C8-503228832DF7}" destId="{94661D95-ABE1-4E62-8B65-2C31B6477D0C}" srcOrd="0" destOrd="0" presId="urn:microsoft.com/office/officeart/2005/8/layout/lProcess3"/>
    <dgm:cxn modelId="{F29A1215-6A38-4ABD-998B-E61B97E419B7}" srcId="{431821B9-6043-4E97-9038-7DB6BB4CF572}" destId="{78267840-B9CA-4337-B4EB-68B771ECD0E9}" srcOrd="2" destOrd="0" parTransId="{D551CE1F-340B-4DAA-A2BE-054F97E41FA2}" sibTransId="{383D3835-8513-4537-8573-277231C39024}"/>
    <dgm:cxn modelId="{F6ED7718-4226-4A20-8C5E-180F6E558509}" type="presOf" srcId="{2FF76B00-9DBB-4347-8072-8EA9554C79D4}" destId="{96CEC75D-1AB4-442A-8E04-9B42771AC7F9}" srcOrd="0" destOrd="0" presId="urn:microsoft.com/office/officeart/2005/8/layout/lProcess3"/>
    <dgm:cxn modelId="{2E4E192B-6020-4863-8D08-EED1D25B6D3D}" type="presOf" srcId="{19D50FBD-C27C-493F-99CF-E67E7C501C26}" destId="{548EAE9A-76CC-42DB-BCAA-839E3F7B28EC}" srcOrd="0" destOrd="0" presId="urn:microsoft.com/office/officeart/2005/8/layout/lProcess3"/>
    <dgm:cxn modelId="{29A8305F-7ECA-45C8-9CD8-23239657ADA1}" type="presOf" srcId="{8DEDB7C5-61E4-4783-B63F-3FA2BCC8AF08}" destId="{26EDB083-87FA-408A-B0CE-DBA971DD3AB2}" srcOrd="0" destOrd="0" presId="urn:microsoft.com/office/officeart/2005/8/layout/lProcess3"/>
    <dgm:cxn modelId="{7E35EF63-B674-41D4-A20A-173754C9435B}" type="presOf" srcId="{78267840-B9CA-4337-B4EB-68B771ECD0E9}" destId="{2D63FFDB-E4AE-45B9-8291-4C1B7D10F09E}" srcOrd="0" destOrd="0" presId="urn:microsoft.com/office/officeart/2005/8/layout/lProcess3"/>
    <dgm:cxn modelId="{B7642766-D564-4B1C-BAB6-7D5692649469}" srcId="{AE49C29F-ADCA-483B-B147-7D23A78A60A4}" destId="{B9E30892-C968-4115-8BF4-DAA22AAE7FDA}" srcOrd="2" destOrd="0" parTransId="{80546D50-20F3-4FF3-A711-A12D32089ABE}" sibTransId="{2910DD50-E889-4D61-8C65-A40B29AB0ED4}"/>
    <dgm:cxn modelId="{247D7370-2AC5-4DBC-9304-729F18EDFB55}" type="presOf" srcId="{AE49C29F-ADCA-483B-B147-7D23A78A60A4}" destId="{8EEE5CDB-7BC4-4887-A2EB-34222FEC1E38}" srcOrd="0" destOrd="0" presId="urn:microsoft.com/office/officeart/2005/8/layout/lProcess3"/>
    <dgm:cxn modelId="{6AB4A374-A457-4015-9014-D955B963D599}" type="presOf" srcId="{431821B9-6043-4E97-9038-7DB6BB4CF572}" destId="{5A12244D-E077-44D0-BE76-19327B547724}" srcOrd="0" destOrd="0" presId="urn:microsoft.com/office/officeart/2005/8/layout/lProcess3"/>
    <dgm:cxn modelId="{C0E53957-CE7F-4F51-B13E-EC5151C3EEFF}" type="presOf" srcId="{84238D3D-4E8C-411F-9335-BFE1D9493C6D}" destId="{74199572-FCE3-433A-A7B4-54C3439BF43D}" srcOrd="0" destOrd="0" presId="urn:microsoft.com/office/officeart/2005/8/layout/lProcess3"/>
    <dgm:cxn modelId="{BCBBE089-4164-4A71-9876-E0FDC955A773}" srcId="{AE49C29F-ADCA-483B-B147-7D23A78A60A4}" destId="{19D50FBD-C27C-493F-99CF-E67E7C501C26}" srcOrd="4" destOrd="0" parTransId="{FE57EA4B-2962-4731-9407-4DC37DCFF73B}" sibTransId="{4F67894B-E49B-4123-BFA5-0AF79904DADB}"/>
    <dgm:cxn modelId="{63467F8F-E664-4555-814E-9220DC60F665}" srcId="{AE49C29F-ADCA-483B-B147-7D23A78A60A4}" destId="{84238D3D-4E8C-411F-9335-BFE1D9493C6D}" srcOrd="0" destOrd="0" parTransId="{2FEF951F-2F74-4E87-9211-58D218C284A6}" sibTransId="{FEE53EAE-E313-44FC-A5DC-8774D7470B08}"/>
    <dgm:cxn modelId="{3FD6219C-2B1B-4EE2-9669-0E39D8EF1911}" srcId="{431821B9-6043-4E97-9038-7DB6BB4CF572}" destId="{391BB510-9292-4D5A-86BF-7434046FF546}" srcOrd="3" destOrd="0" parTransId="{1317B5F3-8072-4EA3-AC58-04F9FD9531E9}" sibTransId="{9EBF56B0-F501-4196-8EF0-FB3EF6C6A22E}"/>
    <dgm:cxn modelId="{CAF4A3B0-302C-4A69-AAE5-F86ED00EA796}" srcId="{AE49C29F-ADCA-483B-B147-7D23A78A60A4}" destId="{1E275E42-3E98-4534-98C8-503228832DF7}" srcOrd="3" destOrd="0" parTransId="{8EE7A294-9274-44FD-B556-B0DC1EBACF7E}" sibTransId="{7FD2C811-4F1A-4597-A19B-817B9C6FA345}"/>
    <dgm:cxn modelId="{4BFE56E5-63EE-4044-A909-2509CCAB9DE9}" srcId="{431821B9-6043-4E97-9038-7DB6BB4CF572}" destId="{8DEDB7C5-61E4-4783-B63F-3FA2BCC8AF08}" srcOrd="1" destOrd="0" parTransId="{68DC31BA-DA01-4520-9185-D8D053B2E950}" sibTransId="{C4F2EF4E-1310-4078-A8CA-10FE7367A651}"/>
    <dgm:cxn modelId="{C037EBEB-E1E0-4AC1-9F1D-B1F88E6FF25C}" srcId="{431821B9-6043-4E97-9038-7DB6BB4CF572}" destId="{AE49C29F-ADCA-483B-B147-7D23A78A60A4}" srcOrd="0" destOrd="0" parTransId="{23CF13FB-7578-4441-9042-406A5CC8BBBD}" sibTransId="{E9B535A4-B773-4325-B8DE-3E285FB2B6AB}"/>
    <dgm:cxn modelId="{0F9320F2-7C28-4815-95D6-81908A439BD8}" srcId="{AE49C29F-ADCA-483B-B147-7D23A78A60A4}" destId="{2FF76B00-9DBB-4347-8072-8EA9554C79D4}" srcOrd="1" destOrd="0" parTransId="{CC3E0D87-2A03-4ED0-AAEE-F12B727B7FE1}" sibTransId="{A64178C6-3015-4171-B682-6216359E0076}"/>
    <dgm:cxn modelId="{2CF2C9F2-2E5E-4A4F-B9D7-71649C70CF0E}" type="presOf" srcId="{B9E30892-C968-4115-8BF4-DAA22AAE7FDA}" destId="{249A445D-B3F5-4135-BA14-6C1A2646B5F9}" srcOrd="0" destOrd="0" presId="urn:microsoft.com/office/officeart/2005/8/layout/lProcess3"/>
    <dgm:cxn modelId="{F943C734-6F4E-4036-85D2-62953DEAEF23}" type="presParOf" srcId="{5A12244D-E077-44D0-BE76-19327B547724}" destId="{EFDF8E52-F41F-4776-8D96-24C2DAEFA6C5}" srcOrd="0" destOrd="0" presId="urn:microsoft.com/office/officeart/2005/8/layout/lProcess3"/>
    <dgm:cxn modelId="{9ECEC4FD-9614-4CA6-8E35-48F6382FFECF}" type="presParOf" srcId="{EFDF8E52-F41F-4776-8D96-24C2DAEFA6C5}" destId="{8EEE5CDB-7BC4-4887-A2EB-34222FEC1E38}" srcOrd="0" destOrd="0" presId="urn:microsoft.com/office/officeart/2005/8/layout/lProcess3"/>
    <dgm:cxn modelId="{BDF129BA-4F8E-4E21-B2BA-11D909164ACA}" type="presParOf" srcId="{EFDF8E52-F41F-4776-8D96-24C2DAEFA6C5}" destId="{FEB461B3-1B79-4D26-B87C-537A4BDEF674}" srcOrd="1" destOrd="0" presId="urn:microsoft.com/office/officeart/2005/8/layout/lProcess3"/>
    <dgm:cxn modelId="{BC0A9311-1C50-4B8D-BC61-C457C7CEAB92}" type="presParOf" srcId="{EFDF8E52-F41F-4776-8D96-24C2DAEFA6C5}" destId="{74199572-FCE3-433A-A7B4-54C3439BF43D}" srcOrd="2" destOrd="0" presId="urn:microsoft.com/office/officeart/2005/8/layout/lProcess3"/>
    <dgm:cxn modelId="{6CE62519-2A5E-4302-8FE9-AD12CCB1C22B}" type="presParOf" srcId="{EFDF8E52-F41F-4776-8D96-24C2DAEFA6C5}" destId="{1035F7CA-E551-4A8E-9A37-EBF8849AF9B5}" srcOrd="3" destOrd="0" presId="urn:microsoft.com/office/officeart/2005/8/layout/lProcess3"/>
    <dgm:cxn modelId="{ADE2183D-8C54-45B3-9329-3B5D78553C57}" type="presParOf" srcId="{EFDF8E52-F41F-4776-8D96-24C2DAEFA6C5}" destId="{96CEC75D-1AB4-442A-8E04-9B42771AC7F9}" srcOrd="4" destOrd="0" presId="urn:microsoft.com/office/officeart/2005/8/layout/lProcess3"/>
    <dgm:cxn modelId="{AF7E93BF-88D6-4C3B-A97B-97B8D9E08FBF}" type="presParOf" srcId="{EFDF8E52-F41F-4776-8D96-24C2DAEFA6C5}" destId="{2B44EF20-156F-4D5C-ACEB-5C9FBD0FC5C9}" srcOrd="5" destOrd="0" presId="urn:microsoft.com/office/officeart/2005/8/layout/lProcess3"/>
    <dgm:cxn modelId="{3AC651B4-F024-458F-A6CB-A23AB2AECB68}" type="presParOf" srcId="{EFDF8E52-F41F-4776-8D96-24C2DAEFA6C5}" destId="{249A445D-B3F5-4135-BA14-6C1A2646B5F9}" srcOrd="6" destOrd="0" presId="urn:microsoft.com/office/officeart/2005/8/layout/lProcess3"/>
    <dgm:cxn modelId="{1D97E36D-CD27-4BDB-9588-2DBDB92F5773}" type="presParOf" srcId="{EFDF8E52-F41F-4776-8D96-24C2DAEFA6C5}" destId="{5F8B2726-499E-4D24-8EEB-2C5E0FC5BDD2}" srcOrd="7" destOrd="0" presId="urn:microsoft.com/office/officeart/2005/8/layout/lProcess3"/>
    <dgm:cxn modelId="{3E02FDF1-E4B5-4D08-8D5C-219EF872524A}" type="presParOf" srcId="{EFDF8E52-F41F-4776-8D96-24C2DAEFA6C5}" destId="{94661D95-ABE1-4E62-8B65-2C31B6477D0C}" srcOrd="8" destOrd="0" presId="urn:microsoft.com/office/officeart/2005/8/layout/lProcess3"/>
    <dgm:cxn modelId="{77904918-AC1E-4857-89FC-C15B4347ADF4}" type="presParOf" srcId="{EFDF8E52-F41F-4776-8D96-24C2DAEFA6C5}" destId="{6A4FFD69-544C-4B56-8291-9CC6E47C1D33}" srcOrd="9" destOrd="0" presId="urn:microsoft.com/office/officeart/2005/8/layout/lProcess3"/>
    <dgm:cxn modelId="{72D8A4DA-E6C7-463E-8246-D1DFC783D0D5}" type="presParOf" srcId="{EFDF8E52-F41F-4776-8D96-24C2DAEFA6C5}" destId="{548EAE9A-76CC-42DB-BCAA-839E3F7B28EC}" srcOrd="10" destOrd="0" presId="urn:microsoft.com/office/officeart/2005/8/layout/lProcess3"/>
    <dgm:cxn modelId="{8C29152A-65DC-4D43-BDFF-B905E8B89F40}" type="presParOf" srcId="{5A12244D-E077-44D0-BE76-19327B547724}" destId="{406311CC-3BE0-4931-9A72-C90413EBA29F}" srcOrd="1" destOrd="0" presId="urn:microsoft.com/office/officeart/2005/8/layout/lProcess3"/>
    <dgm:cxn modelId="{41C7427A-983D-4EE4-8185-1C3B3E0A49BF}" type="presParOf" srcId="{5A12244D-E077-44D0-BE76-19327B547724}" destId="{F2644028-3DA9-4380-844A-B1F3A0A89C98}" srcOrd="2" destOrd="0" presId="urn:microsoft.com/office/officeart/2005/8/layout/lProcess3"/>
    <dgm:cxn modelId="{70CD7161-BF85-4CB1-AD0C-3FC37ACA23DF}" type="presParOf" srcId="{F2644028-3DA9-4380-844A-B1F3A0A89C98}" destId="{26EDB083-87FA-408A-B0CE-DBA971DD3AB2}" srcOrd="0" destOrd="0" presId="urn:microsoft.com/office/officeart/2005/8/layout/lProcess3"/>
    <dgm:cxn modelId="{05117DC9-61D4-4185-84CA-57094A250C14}" type="presParOf" srcId="{5A12244D-E077-44D0-BE76-19327B547724}" destId="{F03EF8F8-AE8D-4724-B92B-C54BB9E10D7B}" srcOrd="3" destOrd="0" presId="urn:microsoft.com/office/officeart/2005/8/layout/lProcess3"/>
    <dgm:cxn modelId="{C7A5C1DC-01A9-44A2-93C6-5E535841E596}" type="presParOf" srcId="{5A12244D-E077-44D0-BE76-19327B547724}" destId="{AC6670CC-2C62-43C5-9C42-978BB624116A}" srcOrd="4" destOrd="0" presId="urn:microsoft.com/office/officeart/2005/8/layout/lProcess3"/>
    <dgm:cxn modelId="{1DAB3BE2-F4E2-46DC-AA62-0D20D1B4F9B9}" type="presParOf" srcId="{AC6670CC-2C62-43C5-9C42-978BB624116A}" destId="{2D63FFDB-E4AE-45B9-8291-4C1B7D10F09E}" srcOrd="0" destOrd="0" presId="urn:microsoft.com/office/officeart/2005/8/layout/lProcess3"/>
    <dgm:cxn modelId="{9941A6A9-90CD-4EE7-B0E4-B33D57F7E818}" type="presParOf" srcId="{5A12244D-E077-44D0-BE76-19327B547724}" destId="{E2E035EA-F202-4349-9392-B97F18CA569B}" srcOrd="5" destOrd="0" presId="urn:microsoft.com/office/officeart/2005/8/layout/lProcess3"/>
    <dgm:cxn modelId="{54B331AD-5940-44C9-B048-F46317038357}" type="presParOf" srcId="{5A12244D-E077-44D0-BE76-19327B547724}" destId="{E03AF43D-47C4-4578-89E4-B6B530DE01D6}" srcOrd="6" destOrd="0" presId="urn:microsoft.com/office/officeart/2005/8/layout/lProcess3"/>
    <dgm:cxn modelId="{74F1942C-CC5F-4A94-840A-A015985FFBEA}" type="presParOf" srcId="{E03AF43D-47C4-4578-89E4-B6B530DE01D6}" destId="{E0E542C7-51E3-4702-A2FB-761C2D2DF3C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F1743-3FE0-4FCC-97E7-4D36005AA389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8E1B917-9CFE-431C-96F8-4954C866A2BF}">
      <dgm:prSet phldrT="[Text]" phldr="0"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200" b="1" dirty="0"/>
            <a:t>Moj predmet…</a:t>
          </a:r>
        </a:p>
        <a:p>
          <a:r>
            <a:rPr lang="hr-HR" sz="2200" b="1" dirty="0"/>
            <a:t>ja sam svoje objasnio/la</a:t>
          </a:r>
        </a:p>
      </dgm:t>
    </dgm:pt>
    <dgm:pt modelId="{1D0DA122-9AF7-48CD-BE93-270C36C3B603}" type="parTrans" cxnId="{9B5F3C28-4955-497A-BD5E-97D8C0110142}">
      <dgm:prSet/>
      <dgm:spPr/>
      <dgm:t>
        <a:bodyPr/>
        <a:lstStyle/>
        <a:p>
          <a:endParaRPr lang="hr-HR"/>
        </a:p>
      </dgm:t>
    </dgm:pt>
    <dgm:pt modelId="{BCB95F46-B333-4289-B4D4-193575CD9571}" type="sibTrans" cxnId="{9B5F3C28-4955-497A-BD5E-97D8C0110142}">
      <dgm:prSet/>
      <dgm:spPr/>
      <dgm:t>
        <a:bodyPr/>
        <a:lstStyle/>
        <a:p>
          <a:endParaRPr lang="hr-HR"/>
        </a:p>
      </dgm:t>
    </dgm:pt>
    <dgm:pt modelId="{0400313A-1B87-4E94-9F5F-4202F0D088C7}">
      <dgm:prSet phldrT="[Text]" phldr="0"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200" b="1" dirty="0"/>
            <a:t>Modularna nastava… vrednovanje ishoda…</a:t>
          </a:r>
        </a:p>
      </dgm:t>
    </dgm:pt>
    <dgm:pt modelId="{8E28A353-3E79-4B2F-BE92-54D91080E757}" type="parTrans" cxnId="{AC871810-80F1-4115-BEA9-10042946BE03}">
      <dgm:prSet/>
      <dgm:spPr/>
      <dgm:t>
        <a:bodyPr/>
        <a:lstStyle/>
        <a:p>
          <a:endParaRPr lang="hr-HR"/>
        </a:p>
      </dgm:t>
    </dgm:pt>
    <dgm:pt modelId="{CAA0377C-508C-4F82-A24C-B78BFD8D2AD3}" type="sibTrans" cxnId="{AC871810-80F1-4115-BEA9-10042946BE03}">
      <dgm:prSet/>
      <dgm:spPr/>
      <dgm:t>
        <a:bodyPr/>
        <a:lstStyle/>
        <a:p>
          <a:endParaRPr lang="hr-HR"/>
        </a:p>
      </dgm:t>
    </dgm:pt>
    <dgm:pt modelId="{A8057398-5795-4808-B5F2-EFF27C1430C5}" type="pres">
      <dgm:prSet presAssocID="{B6FF1743-3FE0-4FCC-97E7-4D36005AA389}" presName="cycle" presStyleCnt="0">
        <dgm:presLayoutVars>
          <dgm:dir/>
          <dgm:resizeHandles val="exact"/>
        </dgm:presLayoutVars>
      </dgm:prSet>
      <dgm:spPr/>
    </dgm:pt>
    <dgm:pt modelId="{C7034CD9-1AF4-4E20-B671-4AE155CF5A1A}" type="pres">
      <dgm:prSet presAssocID="{A8E1B917-9CFE-431C-96F8-4954C866A2BF}" presName="arrow" presStyleLbl="node1" presStyleIdx="0" presStyleCnt="2">
        <dgm:presLayoutVars>
          <dgm:bulletEnabled val="1"/>
        </dgm:presLayoutVars>
      </dgm:prSet>
      <dgm:spPr/>
    </dgm:pt>
    <dgm:pt modelId="{25BD2103-8D4A-4945-BE95-67ECB9F1E797}" type="pres">
      <dgm:prSet presAssocID="{0400313A-1B87-4E94-9F5F-4202F0D088C7}" presName="arrow" presStyleLbl="node1" presStyleIdx="1" presStyleCnt="2" custRadScaleRad="101000" custRadScaleInc="437">
        <dgm:presLayoutVars>
          <dgm:bulletEnabled val="1"/>
        </dgm:presLayoutVars>
      </dgm:prSet>
      <dgm:spPr/>
    </dgm:pt>
  </dgm:ptLst>
  <dgm:cxnLst>
    <dgm:cxn modelId="{AC871810-80F1-4115-BEA9-10042946BE03}" srcId="{B6FF1743-3FE0-4FCC-97E7-4D36005AA389}" destId="{0400313A-1B87-4E94-9F5F-4202F0D088C7}" srcOrd="1" destOrd="0" parTransId="{8E28A353-3E79-4B2F-BE92-54D91080E757}" sibTransId="{CAA0377C-508C-4F82-A24C-B78BFD8D2AD3}"/>
    <dgm:cxn modelId="{9B5F3C28-4955-497A-BD5E-97D8C0110142}" srcId="{B6FF1743-3FE0-4FCC-97E7-4D36005AA389}" destId="{A8E1B917-9CFE-431C-96F8-4954C866A2BF}" srcOrd="0" destOrd="0" parTransId="{1D0DA122-9AF7-48CD-BE93-270C36C3B603}" sibTransId="{BCB95F46-B333-4289-B4D4-193575CD9571}"/>
    <dgm:cxn modelId="{C4BAF092-94EC-4F33-9A8B-55AA3DD42CF8}" type="presOf" srcId="{0400313A-1B87-4E94-9F5F-4202F0D088C7}" destId="{25BD2103-8D4A-4945-BE95-67ECB9F1E797}" srcOrd="0" destOrd="0" presId="urn:microsoft.com/office/officeart/2005/8/layout/arrow1"/>
    <dgm:cxn modelId="{387963C0-0654-4675-9FB8-5B29EA625745}" type="presOf" srcId="{B6FF1743-3FE0-4FCC-97E7-4D36005AA389}" destId="{A8057398-5795-4808-B5F2-EFF27C1430C5}" srcOrd="0" destOrd="0" presId="urn:microsoft.com/office/officeart/2005/8/layout/arrow1"/>
    <dgm:cxn modelId="{3A0285E5-3259-42D6-A169-7F3F5D2E92A3}" type="presOf" srcId="{A8E1B917-9CFE-431C-96F8-4954C866A2BF}" destId="{C7034CD9-1AF4-4E20-B671-4AE155CF5A1A}" srcOrd="0" destOrd="0" presId="urn:microsoft.com/office/officeart/2005/8/layout/arrow1"/>
    <dgm:cxn modelId="{169A3CB4-09D2-4E4B-B74F-722AFC79E97A}" type="presParOf" srcId="{A8057398-5795-4808-B5F2-EFF27C1430C5}" destId="{C7034CD9-1AF4-4E20-B671-4AE155CF5A1A}" srcOrd="0" destOrd="0" presId="urn:microsoft.com/office/officeart/2005/8/layout/arrow1"/>
    <dgm:cxn modelId="{BADAF0EF-76E5-44D6-B9EB-F7C48E6F5671}" type="presParOf" srcId="{A8057398-5795-4808-B5F2-EFF27C1430C5}" destId="{25BD2103-8D4A-4945-BE95-67ECB9F1E79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90A2A6-E7F1-4F21-BBF1-0291C8BFF5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hr-HR"/>
        </a:p>
      </dgm:t>
    </dgm:pt>
    <dgm:pt modelId="{7B334E7D-9C5C-4E60-9D83-851ACA7E1673}">
      <dgm:prSet phldrT="[Text]"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r-HR" sz="2000" b="1" dirty="0"/>
            <a:t>Modularno planiranje (ne linearno)</a:t>
          </a:r>
        </a:p>
      </dgm:t>
    </dgm:pt>
    <dgm:pt modelId="{A3BC3509-C766-4D86-9F73-1A662FD000D7}" type="parTrans" cxnId="{CE8A30EA-3935-4BCE-9AA1-073A6E966FF1}">
      <dgm:prSet/>
      <dgm:spPr/>
      <dgm:t>
        <a:bodyPr/>
        <a:lstStyle/>
        <a:p>
          <a:pPr algn="ctr"/>
          <a:endParaRPr lang="hr-HR" sz="2000"/>
        </a:p>
      </dgm:t>
    </dgm:pt>
    <dgm:pt modelId="{7455CA3A-ED4F-4CE9-B5A1-670B3F6E2BF6}" type="sibTrans" cxnId="{CE8A30EA-3935-4BCE-9AA1-073A6E966FF1}">
      <dgm:prSet/>
      <dgm:spPr/>
      <dgm:t>
        <a:bodyPr/>
        <a:lstStyle/>
        <a:p>
          <a:pPr algn="ctr"/>
          <a:endParaRPr lang="hr-HR" sz="2000"/>
        </a:p>
      </dgm:t>
    </dgm:pt>
    <dgm:pt modelId="{743F7A33-139E-4EB7-ABC6-463192D8AC8E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r-HR" sz="2000" b="1" dirty="0"/>
            <a:t>Logična slijednost modula</a:t>
          </a:r>
        </a:p>
      </dgm:t>
    </dgm:pt>
    <dgm:pt modelId="{B619CB38-99C5-4FCD-8716-5CF1E7765649}" type="parTrans" cxnId="{D7BBDEF6-7493-4F72-8F01-328969E179AB}">
      <dgm:prSet/>
      <dgm:spPr/>
      <dgm:t>
        <a:bodyPr/>
        <a:lstStyle/>
        <a:p>
          <a:pPr algn="ctr"/>
          <a:endParaRPr lang="hr-HR" sz="2000"/>
        </a:p>
      </dgm:t>
    </dgm:pt>
    <dgm:pt modelId="{71028D36-E296-45D5-A530-CCADFFC0384B}" type="sibTrans" cxnId="{D7BBDEF6-7493-4F72-8F01-328969E179AB}">
      <dgm:prSet/>
      <dgm:spPr/>
      <dgm:t>
        <a:bodyPr/>
        <a:lstStyle/>
        <a:p>
          <a:pPr algn="ctr"/>
          <a:endParaRPr lang="hr-HR" sz="2000"/>
        </a:p>
      </dgm:t>
    </dgm:pt>
    <dgm:pt modelId="{2CA31950-C9EC-4D34-AE6D-A08A6ED10137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r-HR" sz="2000" b="1" dirty="0"/>
            <a:t>Uključenost poslodavaca u planiranje i realizaciju</a:t>
          </a:r>
        </a:p>
      </dgm:t>
    </dgm:pt>
    <dgm:pt modelId="{CD632AB0-7F5D-4B34-858A-93903D280FF7}" type="parTrans" cxnId="{55E314E8-F2AC-42CF-BEE5-078E32C81540}">
      <dgm:prSet/>
      <dgm:spPr/>
      <dgm:t>
        <a:bodyPr/>
        <a:lstStyle/>
        <a:p>
          <a:pPr algn="ctr"/>
          <a:endParaRPr lang="hr-HR" sz="2000"/>
        </a:p>
      </dgm:t>
    </dgm:pt>
    <dgm:pt modelId="{F74E9DF8-7B1B-43A9-926A-8BB81162C730}" type="sibTrans" cxnId="{55E314E8-F2AC-42CF-BEE5-078E32C81540}">
      <dgm:prSet/>
      <dgm:spPr/>
      <dgm:t>
        <a:bodyPr/>
        <a:lstStyle/>
        <a:p>
          <a:pPr algn="ctr"/>
          <a:endParaRPr lang="hr-HR" sz="2000"/>
        </a:p>
      </dgm:t>
    </dgm:pt>
    <dgm:pt modelId="{14AA569D-C8D9-40BD-94AF-A39DC3AB9D9E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r-HR" sz="2000" b="1" dirty="0"/>
            <a:t>Međusobna suradnja nastavnika</a:t>
          </a:r>
        </a:p>
      </dgm:t>
    </dgm:pt>
    <dgm:pt modelId="{8523B770-4436-44C7-969B-D14D79A93173}" type="parTrans" cxnId="{FC297C5A-F870-40D6-8BA1-45526A5A25ED}">
      <dgm:prSet/>
      <dgm:spPr/>
      <dgm:t>
        <a:bodyPr/>
        <a:lstStyle/>
        <a:p>
          <a:pPr algn="ctr"/>
          <a:endParaRPr lang="hr-HR" sz="2000"/>
        </a:p>
      </dgm:t>
    </dgm:pt>
    <dgm:pt modelId="{74458500-B0EE-4B88-B132-217A4F6231E7}" type="sibTrans" cxnId="{FC297C5A-F870-40D6-8BA1-45526A5A25ED}">
      <dgm:prSet/>
      <dgm:spPr/>
      <dgm:t>
        <a:bodyPr/>
        <a:lstStyle/>
        <a:p>
          <a:pPr algn="ctr"/>
          <a:endParaRPr lang="hr-HR" sz="2000"/>
        </a:p>
      </dgm:t>
    </dgm:pt>
    <dgm:pt modelId="{2965DA99-D8EC-4F1A-81C1-F1079908C20D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hr-HR" sz="2000" b="1" dirty="0"/>
            <a:t>Planirani modeli za rješavanje izazova u realizaciji modula</a:t>
          </a:r>
        </a:p>
      </dgm:t>
    </dgm:pt>
    <dgm:pt modelId="{86CFA43F-D971-4641-BAE9-E85EAAAD6D36}" type="parTrans" cxnId="{EBD2BE2A-7CFF-4C5E-B774-0A363A91F12A}">
      <dgm:prSet/>
      <dgm:spPr/>
      <dgm:t>
        <a:bodyPr/>
        <a:lstStyle/>
        <a:p>
          <a:pPr algn="ctr"/>
          <a:endParaRPr lang="hr-HR" sz="2000"/>
        </a:p>
      </dgm:t>
    </dgm:pt>
    <dgm:pt modelId="{7D67156E-BA96-4438-BD87-6FAB0DA322F5}" type="sibTrans" cxnId="{EBD2BE2A-7CFF-4C5E-B774-0A363A91F12A}">
      <dgm:prSet/>
      <dgm:spPr/>
      <dgm:t>
        <a:bodyPr/>
        <a:lstStyle/>
        <a:p>
          <a:pPr algn="ctr"/>
          <a:endParaRPr lang="hr-HR" sz="2000"/>
        </a:p>
      </dgm:t>
    </dgm:pt>
    <dgm:pt modelId="{539494D8-76F4-41D0-B542-6269B6B7D828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pl-PL" sz="2000" b="1" dirty="0"/>
            <a:t>Organizacija u skladu s raspoloživim resursima</a:t>
          </a:r>
          <a:endParaRPr lang="hr-HR" sz="2000" b="1" dirty="0"/>
        </a:p>
      </dgm:t>
    </dgm:pt>
    <dgm:pt modelId="{99878FCC-73E0-4D10-A3BF-14CB74F3A22F}" type="parTrans" cxnId="{2B774FB0-5637-4E2B-A9B6-6288CB64359F}">
      <dgm:prSet/>
      <dgm:spPr/>
      <dgm:t>
        <a:bodyPr/>
        <a:lstStyle/>
        <a:p>
          <a:pPr algn="ctr"/>
          <a:endParaRPr lang="hr-HR" sz="2000"/>
        </a:p>
      </dgm:t>
    </dgm:pt>
    <dgm:pt modelId="{7EB0A125-CE44-4330-AE9E-2A7052AB53E0}" type="sibTrans" cxnId="{2B774FB0-5637-4E2B-A9B6-6288CB64359F}">
      <dgm:prSet/>
      <dgm:spPr/>
      <dgm:t>
        <a:bodyPr/>
        <a:lstStyle/>
        <a:p>
          <a:pPr algn="ctr"/>
          <a:endParaRPr lang="hr-HR" sz="2000"/>
        </a:p>
      </dgm:t>
    </dgm:pt>
    <dgm:pt modelId="{5277B7D2-E810-4BE4-A14E-6825CE71B6AC}" type="pres">
      <dgm:prSet presAssocID="{C190A2A6-E7F1-4F21-BBF1-0291C8BFF51B}" presName="linear" presStyleCnt="0">
        <dgm:presLayoutVars>
          <dgm:animLvl val="lvl"/>
          <dgm:resizeHandles val="exact"/>
        </dgm:presLayoutVars>
      </dgm:prSet>
      <dgm:spPr/>
    </dgm:pt>
    <dgm:pt modelId="{D6F154F7-BB84-4A8B-9D89-1F88AE5E5FC6}" type="pres">
      <dgm:prSet presAssocID="{7B334E7D-9C5C-4E60-9D83-851ACA7E167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1FF4AB9-380D-49DC-BBD4-053BA7BAB340}" type="pres">
      <dgm:prSet presAssocID="{7455CA3A-ED4F-4CE9-B5A1-670B3F6E2BF6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2C01315-7428-4FC3-9ED0-78F9304B2896}" type="pres">
      <dgm:prSet presAssocID="{743F7A33-139E-4EB7-ABC6-463192D8AC8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D641E9E-E21D-495E-8527-056E609A4A5D}" type="pres">
      <dgm:prSet presAssocID="{71028D36-E296-45D5-A530-CCADFFC0384B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D6B281-5EED-4A52-BC14-E96A8A44C1DC}" type="pres">
      <dgm:prSet presAssocID="{2CA31950-C9EC-4D34-AE6D-A08A6ED1013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C41B008-D7A5-4FFB-8AF3-7920B0D9717D}" type="pres">
      <dgm:prSet presAssocID="{F74E9DF8-7B1B-43A9-926A-8BB81162C730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0B5B9B6-D99E-4222-8F9F-55AB3AD502BC}" type="pres">
      <dgm:prSet presAssocID="{14AA569D-C8D9-40BD-94AF-A39DC3AB9D9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D329240-A913-4E35-ACE3-0EC1CF41ABC0}" type="pres">
      <dgm:prSet presAssocID="{74458500-B0EE-4B88-B132-217A4F6231E7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83C0CF8A-F3DF-4BB3-8DF1-C849C4B2D455}" type="pres">
      <dgm:prSet presAssocID="{2965DA99-D8EC-4F1A-81C1-F1079908C20D}" presName="parentText" presStyleLbl="node1" presStyleIdx="4" presStyleCnt="6" custScaleY="65997">
        <dgm:presLayoutVars>
          <dgm:chMax val="0"/>
          <dgm:bulletEnabled val="1"/>
        </dgm:presLayoutVars>
      </dgm:prSet>
      <dgm:spPr/>
    </dgm:pt>
    <dgm:pt modelId="{53AF3E42-824A-4BEF-ACCE-4516F345F464}" type="pres">
      <dgm:prSet presAssocID="{7D67156E-BA96-4438-BD87-6FAB0DA322F5}" presName="spacer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36D8633-8338-4F9D-B101-51A5DBB5883D}" type="pres">
      <dgm:prSet presAssocID="{539494D8-76F4-41D0-B542-6269B6B7D82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CB40617-F9D6-4910-B147-8BBDC8AE6C0D}" type="presOf" srcId="{C190A2A6-E7F1-4F21-BBF1-0291C8BFF51B}" destId="{5277B7D2-E810-4BE4-A14E-6825CE71B6AC}" srcOrd="0" destOrd="0" presId="urn:microsoft.com/office/officeart/2005/8/layout/vList2"/>
    <dgm:cxn modelId="{EBD2BE2A-7CFF-4C5E-B774-0A363A91F12A}" srcId="{C190A2A6-E7F1-4F21-BBF1-0291C8BFF51B}" destId="{2965DA99-D8EC-4F1A-81C1-F1079908C20D}" srcOrd="4" destOrd="0" parTransId="{86CFA43F-D971-4641-BAE9-E85EAAAD6D36}" sibTransId="{7D67156E-BA96-4438-BD87-6FAB0DA322F5}"/>
    <dgm:cxn modelId="{A5030663-AAFF-4C31-B3E0-AC8E54C49C22}" type="presOf" srcId="{2CA31950-C9EC-4D34-AE6D-A08A6ED10137}" destId="{78D6B281-5EED-4A52-BC14-E96A8A44C1DC}" srcOrd="0" destOrd="0" presId="urn:microsoft.com/office/officeart/2005/8/layout/vList2"/>
    <dgm:cxn modelId="{35796950-CB0F-4317-AF71-5C97D485D73F}" type="presOf" srcId="{539494D8-76F4-41D0-B542-6269B6B7D828}" destId="{736D8633-8338-4F9D-B101-51A5DBB5883D}" srcOrd="0" destOrd="0" presId="urn:microsoft.com/office/officeart/2005/8/layout/vList2"/>
    <dgm:cxn modelId="{FC297C5A-F870-40D6-8BA1-45526A5A25ED}" srcId="{C190A2A6-E7F1-4F21-BBF1-0291C8BFF51B}" destId="{14AA569D-C8D9-40BD-94AF-A39DC3AB9D9E}" srcOrd="3" destOrd="0" parTransId="{8523B770-4436-44C7-969B-D14D79A93173}" sibTransId="{74458500-B0EE-4B88-B132-217A4F6231E7}"/>
    <dgm:cxn modelId="{3358297D-BCD1-4209-88A8-125D94A32C12}" type="presOf" srcId="{2965DA99-D8EC-4F1A-81C1-F1079908C20D}" destId="{83C0CF8A-F3DF-4BB3-8DF1-C849C4B2D455}" srcOrd="0" destOrd="0" presId="urn:microsoft.com/office/officeart/2005/8/layout/vList2"/>
    <dgm:cxn modelId="{2B774FB0-5637-4E2B-A9B6-6288CB64359F}" srcId="{C190A2A6-E7F1-4F21-BBF1-0291C8BFF51B}" destId="{539494D8-76F4-41D0-B542-6269B6B7D828}" srcOrd="5" destOrd="0" parTransId="{99878FCC-73E0-4D10-A3BF-14CB74F3A22F}" sibTransId="{7EB0A125-CE44-4330-AE9E-2A7052AB53E0}"/>
    <dgm:cxn modelId="{0D814AE4-4120-4795-A50D-DF7DE16F07C9}" type="presOf" srcId="{14AA569D-C8D9-40BD-94AF-A39DC3AB9D9E}" destId="{70B5B9B6-D99E-4222-8F9F-55AB3AD502BC}" srcOrd="0" destOrd="0" presId="urn:microsoft.com/office/officeart/2005/8/layout/vList2"/>
    <dgm:cxn modelId="{55E314E8-F2AC-42CF-BEE5-078E32C81540}" srcId="{C190A2A6-E7F1-4F21-BBF1-0291C8BFF51B}" destId="{2CA31950-C9EC-4D34-AE6D-A08A6ED10137}" srcOrd="2" destOrd="0" parTransId="{CD632AB0-7F5D-4B34-858A-93903D280FF7}" sibTransId="{F74E9DF8-7B1B-43A9-926A-8BB81162C730}"/>
    <dgm:cxn modelId="{CE8A30EA-3935-4BCE-9AA1-073A6E966FF1}" srcId="{C190A2A6-E7F1-4F21-BBF1-0291C8BFF51B}" destId="{7B334E7D-9C5C-4E60-9D83-851ACA7E1673}" srcOrd="0" destOrd="0" parTransId="{A3BC3509-C766-4D86-9F73-1A662FD000D7}" sibTransId="{7455CA3A-ED4F-4CE9-B5A1-670B3F6E2BF6}"/>
    <dgm:cxn modelId="{972F24F3-75ED-4A3A-92F4-20576E273E05}" type="presOf" srcId="{7B334E7D-9C5C-4E60-9D83-851ACA7E1673}" destId="{D6F154F7-BB84-4A8B-9D89-1F88AE5E5FC6}" srcOrd="0" destOrd="0" presId="urn:microsoft.com/office/officeart/2005/8/layout/vList2"/>
    <dgm:cxn modelId="{D7BBDEF6-7493-4F72-8F01-328969E179AB}" srcId="{C190A2A6-E7F1-4F21-BBF1-0291C8BFF51B}" destId="{743F7A33-139E-4EB7-ABC6-463192D8AC8E}" srcOrd="1" destOrd="0" parTransId="{B619CB38-99C5-4FCD-8716-5CF1E7765649}" sibTransId="{71028D36-E296-45D5-A530-CCADFFC0384B}"/>
    <dgm:cxn modelId="{A0097CFC-C245-42A4-A2A9-391C74B07F0C}" type="presOf" srcId="{743F7A33-139E-4EB7-ABC6-463192D8AC8E}" destId="{62C01315-7428-4FC3-9ED0-78F9304B2896}" srcOrd="0" destOrd="0" presId="urn:microsoft.com/office/officeart/2005/8/layout/vList2"/>
    <dgm:cxn modelId="{E351C51A-FB5E-4D98-BD13-B448F1C39844}" type="presParOf" srcId="{5277B7D2-E810-4BE4-A14E-6825CE71B6AC}" destId="{D6F154F7-BB84-4A8B-9D89-1F88AE5E5FC6}" srcOrd="0" destOrd="0" presId="urn:microsoft.com/office/officeart/2005/8/layout/vList2"/>
    <dgm:cxn modelId="{9EB8055F-FC44-4B61-B2D2-FCAC7133531A}" type="presParOf" srcId="{5277B7D2-E810-4BE4-A14E-6825CE71B6AC}" destId="{41FF4AB9-380D-49DC-BBD4-053BA7BAB340}" srcOrd="1" destOrd="0" presId="urn:microsoft.com/office/officeart/2005/8/layout/vList2"/>
    <dgm:cxn modelId="{FE65B28C-5FB9-4AD9-8B07-C1664AC8162D}" type="presParOf" srcId="{5277B7D2-E810-4BE4-A14E-6825CE71B6AC}" destId="{62C01315-7428-4FC3-9ED0-78F9304B2896}" srcOrd="2" destOrd="0" presId="urn:microsoft.com/office/officeart/2005/8/layout/vList2"/>
    <dgm:cxn modelId="{289B173E-5D9E-4745-8BD2-DE085BB9521E}" type="presParOf" srcId="{5277B7D2-E810-4BE4-A14E-6825CE71B6AC}" destId="{3D641E9E-E21D-495E-8527-056E609A4A5D}" srcOrd="3" destOrd="0" presId="urn:microsoft.com/office/officeart/2005/8/layout/vList2"/>
    <dgm:cxn modelId="{FEF5828C-83E6-4905-A0A7-FE77B8B29638}" type="presParOf" srcId="{5277B7D2-E810-4BE4-A14E-6825CE71B6AC}" destId="{78D6B281-5EED-4A52-BC14-E96A8A44C1DC}" srcOrd="4" destOrd="0" presId="urn:microsoft.com/office/officeart/2005/8/layout/vList2"/>
    <dgm:cxn modelId="{BAFA76E8-B821-47D4-9665-AAC1BA04F56B}" type="presParOf" srcId="{5277B7D2-E810-4BE4-A14E-6825CE71B6AC}" destId="{5C41B008-D7A5-4FFB-8AF3-7920B0D9717D}" srcOrd="5" destOrd="0" presId="urn:microsoft.com/office/officeart/2005/8/layout/vList2"/>
    <dgm:cxn modelId="{EE46147A-D4F6-4B7B-9C49-DFD47591C622}" type="presParOf" srcId="{5277B7D2-E810-4BE4-A14E-6825CE71B6AC}" destId="{70B5B9B6-D99E-4222-8F9F-55AB3AD502BC}" srcOrd="6" destOrd="0" presId="urn:microsoft.com/office/officeart/2005/8/layout/vList2"/>
    <dgm:cxn modelId="{09445D66-60CB-4460-B53A-BC70A3258D38}" type="presParOf" srcId="{5277B7D2-E810-4BE4-A14E-6825CE71B6AC}" destId="{CD329240-A913-4E35-ACE3-0EC1CF41ABC0}" srcOrd="7" destOrd="0" presId="urn:microsoft.com/office/officeart/2005/8/layout/vList2"/>
    <dgm:cxn modelId="{7A507662-1525-4A23-8E18-6111E5CBC890}" type="presParOf" srcId="{5277B7D2-E810-4BE4-A14E-6825CE71B6AC}" destId="{83C0CF8A-F3DF-4BB3-8DF1-C849C4B2D455}" srcOrd="8" destOrd="0" presId="urn:microsoft.com/office/officeart/2005/8/layout/vList2"/>
    <dgm:cxn modelId="{6A02E501-9A68-4C9E-9F9B-27784F2255BF}" type="presParOf" srcId="{5277B7D2-E810-4BE4-A14E-6825CE71B6AC}" destId="{53AF3E42-824A-4BEF-ACCE-4516F345F464}" srcOrd="9" destOrd="0" presId="urn:microsoft.com/office/officeart/2005/8/layout/vList2"/>
    <dgm:cxn modelId="{77257A64-6DFA-4673-AFB5-511B318CFE10}" type="presParOf" srcId="{5277B7D2-E810-4BE4-A14E-6825CE71B6AC}" destId="{736D8633-8338-4F9D-B101-51A5DBB5883D}" srcOrd="10" destOrd="0" presId="urn:microsoft.com/office/officeart/2005/8/layout/vList2"/>
  </dgm:cxnLst>
  <dgm:bg>
    <a:solidFill>
      <a:srgbClr val="EF4A5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992D6E-186F-4660-8A74-7BCE55BD8D5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F4470F4-7041-48B2-92BE-6E913DEFAB36}">
      <dgm:prSet phldrT="[Text]" phldr="0" custT="1"/>
      <dgm:spPr>
        <a:solidFill>
          <a:srgbClr val="A7CF4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400" b="1" dirty="0"/>
            <a:t>ISHODI</a:t>
          </a:r>
        </a:p>
      </dgm:t>
    </dgm:pt>
    <dgm:pt modelId="{012D0A79-32B0-40BB-BC05-5F4BCF404EA6}" type="parTrans" cxnId="{74BCFDEF-7A23-4B13-A55C-801B6A8E3CAF}">
      <dgm:prSet/>
      <dgm:spPr/>
      <dgm:t>
        <a:bodyPr/>
        <a:lstStyle/>
        <a:p>
          <a:endParaRPr lang="hr-HR"/>
        </a:p>
      </dgm:t>
    </dgm:pt>
    <dgm:pt modelId="{81A32A55-66DE-4D86-8046-21B2EFAACC3B}" type="sibTrans" cxnId="{74BCFDEF-7A23-4B13-A55C-801B6A8E3CA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hr-HR"/>
        </a:p>
      </dgm:t>
    </dgm:pt>
    <dgm:pt modelId="{B30961C1-A7C4-4DAB-8C52-D6FF990F32CE}">
      <dgm:prSet phldrT="[Text]" phldr="0" custT="1"/>
      <dgm:spPr>
        <a:solidFill>
          <a:srgbClr val="EF4A5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800" b="1" dirty="0"/>
            <a:t>METODE POUČAVANJA, AKTIVNOSTI</a:t>
          </a:r>
        </a:p>
      </dgm:t>
    </dgm:pt>
    <dgm:pt modelId="{B7A5CDA2-11D8-408E-B972-5CFC06223EB1}" type="parTrans" cxnId="{F9E49743-7A0B-4705-A55C-48E94915E5E2}">
      <dgm:prSet/>
      <dgm:spPr/>
      <dgm:t>
        <a:bodyPr/>
        <a:lstStyle/>
        <a:p>
          <a:endParaRPr lang="hr-HR"/>
        </a:p>
      </dgm:t>
    </dgm:pt>
    <dgm:pt modelId="{8D4CBF19-3880-4676-A8FD-9441CEA76393}" type="sibTrans" cxnId="{F9E49743-7A0B-4705-A55C-48E94915E5E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hr-HR"/>
        </a:p>
      </dgm:t>
    </dgm:pt>
    <dgm:pt modelId="{3399BA62-5D44-4468-8394-8022D62C1686}">
      <dgm:prSet phldrT="[Text]" phldr="0"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800" b="1" dirty="0"/>
            <a:t>METODE VREDNOVANJA</a:t>
          </a:r>
        </a:p>
      </dgm:t>
    </dgm:pt>
    <dgm:pt modelId="{0E7747B1-DAEC-40A0-90C4-BBED0199BBDB}" type="parTrans" cxnId="{0C706FB8-C5DE-4E9F-B8A6-5AE74CD27667}">
      <dgm:prSet/>
      <dgm:spPr/>
      <dgm:t>
        <a:bodyPr/>
        <a:lstStyle/>
        <a:p>
          <a:endParaRPr lang="hr-HR"/>
        </a:p>
      </dgm:t>
    </dgm:pt>
    <dgm:pt modelId="{5D893254-A8E4-4F54-80F1-AC30A65B5923}" type="sibTrans" cxnId="{0C706FB8-C5DE-4E9F-B8A6-5AE74CD27667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hr-HR" dirty="0"/>
        </a:p>
      </dgm:t>
    </dgm:pt>
    <dgm:pt modelId="{3940FA34-500E-4AD6-A4BD-99E2B7CFA3B6}" type="pres">
      <dgm:prSet presAssocID="{45992D6E-186F-4660-8A74-7BCE55BD8D56}" presName="cycle" presStyleCnt="0">
        <dgm:presLayoutVars>
          <dgm:dir/>
          <dgm:resizeHandles val="exact"/>
        </dgm:presLayoutVars>
      </dgm:prSet>
      <dgm:spPr/>
    </dgm:pt>
    <dgm:pt modelId="{21ED188F-C916-45B3-A032-A375F19E2055}" type="pres">
      <dgm:prSet presAssocID="{9F4470F4-7041-48B2-92BE-6E913DEFAB36}" presName="node" presStyleLbl="node1" presStyleIdx="0" presStyleCnt="3" custScaleX="128240" custScaleY="129390">
        <dgm:presLayoutVars>
          <dgm:bulletEnabled val="1"/>
        </dgm:presLayoutVars>
      </dgm:prSet>
      <dgm:spPr/>
    </dgm:pt>
    <dgm:pt modelId="{EF3A4299-EACD-43A0-9867-851F4F2501C0}" type="pres">
      <dgm:prSet presAssocID="{81A32A55-66DE-4D86-8046-21B2EFAACC3B}" presName="sibTrans" presStyleLbl="sibTrans2D1" presStyleIdx="0" presStyleCnt="3" custLinFactNeighborX="14044" custLinFactNeighborY="0"/>
      <dgm:spPr/>
    </dgm:pt>
    <dgm:pt modelId="{7BCF9B0D-296D-4FA7-8BD8-A5BEE6D426AE}" type="pres">
      <dgm:prSet presAssocID="{81A32A55-66DE-4D86-8046-21B2EFAACC3B}" presName="connectorText" presStyleLbl="sibTrans2D1" presStyleIdx="0" presStyleCnt="3"/>
      <dgm:spPr/>
    </dgm:pt>
    <dgm:pt modelId="{C4774858-F6B9-4A7E-9C61-D2966A97D03A}" type="pres">
      <dgm:prSet presAssocID="{B30961C1-A7C4-4DAB-8C52-D6FF990F32CE}" presName="node" presStyleLbl="node1" presStyleIdx="1" presStyleCnt="3" custScaleX="132546" custScaleY="130815" custRadScaleRad="101205" custRadScaleInc="-68">
        <dgm:presLayoutVars>
          <dgm:bulletEnabled val="1"/>
        </dgm:presLayoutVars>
      </dgm:prSet>
      <dgm:spPr/>
    </dgm:pt>
    <dgm:pt modelId="{4F705678-77CC-472E-BE50-3CD2246E2E36}" type="pres">
      <dgm:prSet presAssocID="{8D4CBF19-3880-4676-A8FD-9441CEA76393}" presName="sibTrans" presStyleLbl="sibTrans2D1" presStyleIdx="1" presStyleCnt="3"/>
      <dgm:spPr/>
    </dgm:pt>
    <dgm:pt modelId="{74D7B29A-40B0-4DA3-8433-1DB2CFCAF78C}" type="pres">
      <dgm:prSet presAssocID="{8D4CBF19-3880-4676-A8FD-9441CEA76393}" presName="connectorText" presStyleLbl="sibTrans2D1" presStyleIdx="1" presStyleCnt="3"/>
      <dgm:spPr/>
    </dgm:pt>
    <dgm:pt modelId="{968DB9DC-0F70-46D7-969A-C68D1AD7D9F5}" type="pres">
      <dgm:prSet presAssocID="{3399BA62-5D44-4468-8394-8022D62C1686}" presName="node" presStyleLbl="node1" presStyleIdx="2" presStyleCnt="3" custScaleX="134786" custScaleY="136205">
        <dgm:presLayoutVars>
          <dgm:bulletEnabled val="1"/>
        </dgm:presLayoutVars>
      </dgm:prSet>
      <dgm:spPr/>
    </dgm:pt>
    <dgm:pt modelId="{ECD9CCCA-350A-479D-9AE9-66B73D994DFE}" type="pres">
      <dgm:prSet presAssocID="{5D893254-A8E4-4F54-80F1-AC30A65B5923}" presName="sibTrans" presStyleLbl="sibTrans2D1" presStyleIdx="2" presStyleCnt="3"/>
      <dgm:spPr/>
    </dgm:pt>
    <dgm:pt modelId="{08A623CC-45EC-4A25-A3C5-BA22FA761BE9}" type="pres">
      <dgm:prSet presAssocID="{5D893254-A8E4-4F54-80F1-AC30A65B5923}" presName="connectorText" presStyleLbl="sibTrans2D1" presStyleIdx="2" presStyleCnt="3"/>
      <dgm:spPr/>
    </dgm:pt>
  </dgm:ptLst>
  <dgm:cxnLst>
    <dgm:cxn modelId="{8B803D05-B921-49E7-872B-3225B3F75E38}" type="presOf" srcId="{8D4CBF19-3880-4676-A8FD-9441CEA76393}" destId="{4F705678-77CC-472E-BE50-3CD2246E2E36}" srcOrd="0" destOrd="0" presId="urn:microsoft.com/office/officeart/2005/8/layout/cycle2"/>
    <dgm:cxn modelId="{F9E49743-7A0B-4705-A55C-48E94915E5E2}" srcId="{45992D6E-186F-4660-8A74-7BCE55BD8D56}" destId="{B30961C1-A7C4-4DAB-8C52-D6FF990F32CE}" srcOrd="1" destOrd="0" parTransId="{B7A5CDA2-11D8-408E-B972-5CFC06223EB1}" sibTransId="{8D4CBF19-3880-4676-A8FD-9441CEA76393}"/>
    <dgm:cxn modelId="{D2828147-7FFE-4D05-8120-77143DE45A02}" type="presOf" srcId="{45992D6E-186F-4660-8A74-7BCE55BD8D56}" destId="{3940FA34-500E-4AD6-A4BD-99E2B7CFA3B6}" srcOrd="0" destOrd="0" presId="urn:microsoft.com/office/officeart/2005/8/layout/cycle2"/>
    <dgm:cxn modelId="{D0ED636A-F56C-4E73-AAEA-B3E33906C8C4}" type="presOf" srcId="{9F4470F4-7041-48B2-92BE-6E913DEFAB36}" destId="{21ED188F-C916-45B3-A032-A375F19E2055}" srcOrd="0" destOrd="0" presId="urn:microsoft.com/office/officeart/2005/8/layout/cycle2"/>
    <dgm:cxn modelId="{6C7F8E78-8890-4285-B23C-EA9D61F153FA}" type="presOf" srcId="{8D4CBF19-3880-4676-A8FD-9441CEA76393}" destId="{74D7B29A-40B0-4DA3-8433-1DB2CFCAF78C}" srcOrd="1" destOrd="0" presId="urn:microsoft.com/office/officeart/2005/8/layout/cycle2"/>
    <dgm:cxn modelId="{CC525192-213C-4B6A-98DE-7A9818E83823}" type="presOf" srcId="{B30961C1-A7C4-4DAB-8C52-D6FF990F32CE}" destId="{C4774858-F6B9-4A7E-9C61-D2966A97D03A}" srcOrd="0" destOrd="0" presId="urn:microsoft.com/office/officeart/2005/8/layout/cycle2"/>
    <dgm:cxn modelId="{4C05A5B7-8EC3-4E7C-A5C8-4A8AB818A9F5}" type="presOf" srcId="{5D893254-A8E4-4F54-80F1-AC30A65B5923}" destId="{08A623CC-45EC-4A25-A3C5-BA22FA761BE9}" srcOrd="1" destOrd="0" presId="urn:microsoft.com/office/officeart/2005/8/layout/cycle2"/>
    <dgm:cxn modelId="{0C706FB8-C5DE-4E9F-B8A6-5AE74CD27667}" srcId="{45992D6E-186F-4660-8A74-7BCE55BD8D56}" destId="{3399BA62-5D44-4468-8394-8022D62C1686}" srcOrd="2" destOrd="0" parTransId="{0E7747B1-DAEC-40A0-90C4-BBED0199BBDB}" sibTransId="{5D893254-A8E4-4F54-80F1-AC30A65B5923}"/>
    <dgm:cxn modelId="{2C98EFC6-AFF4-4B3A-9E87-7C57BF9B69D4}" type="presOf" srcId="{81A32A55-66DE-4D86-8046-21B2EFAACC3B}" destId="{7BCF9B0D-296D-4FA7-8BD8-A5BEE6D426AE}" srcOrd="1" destOrd="0" presId="urn:microsoft.com/office/officeart/2005/8/layout/cycle2"/>
    <dgm:cxn modelId="{531593C7-5C0E-4C48-ABDD-D457932ED932}" type="presOf" srcId="{81A32A55-66DE-4D86-8046-21B2EFAACC3B}" destId="{EF3A4299-EACD-43A0-9867-851F4F2501C0}" srcOrd="0" destOrd="0" presId="urn:microsoft.com/office/officeart/2005/8/layout/cycle2"/>
    <dgm:cxn modelId="{3EC2A0D9-79EA-4437-9398-A1A39955A73B}" type="presOf" srcId="{3399BA62-5D44-4468-8394-8022D62C1686}" destId="{968DB9DC-0F70-46D7-969A-C68D1AD7D9F5}" srcOrd="0" destOrd="0" presId="urn:microsoft.com/office/officeart/2005/8/layout/cycle2"/>
    <dgm:cxn modelId="{9735ADE8-CB2D-471B-84D3-AAB8A7991715}" type="presOf" srcId="{5D893254-A8E4-4F54-80F1-AC30A65B5923}" destId="{ECD9CCCA-350A-479D-9AE9-66B73D994DFE}" srcOrd="0" destOrd="0" presId="urn:microsoft.com/office/officeart/2005/8/layout/cycle2"/>
    <dgm:cxn modelId="{74BCFDEF-7A23-4B13-A55C-801B6A8E3CAF}" srcId="{45992D6E-186F-4660-8A74-7BCE55BD8D56}" destId="{9F4470F4-7041-48B2-92BE-6E913DEFAB36}" srcOrd="0" destOrd="0" parTransId="{012D0A79-32B0-40BB-BC05-5F4BCF404EA6}" sibTransId="{81A32A55-66DE-4D86-8046-21B2EFAACC3B}"/>
    <dgm:cxn modelId="{594DEBD2-0DFF-40B4-97BB-3B1D27538FAC}" type="presParOf" srcId="{3940FA34-500E-4AD6-A4BD-99E2B7CFA3B6}" destId="{21ED188F-C916-45B3-A032-A375F19E2055}" srcOrd="0" destOrd="0" presId="urn:microsoft.com/office/officeart/2005/8/layout/cycle2"/>
    <dgm:cxn modelId="{0A7276EB-7C8D-4FDB-AC73-1FF612EE5CD1}" type="presParOf" srcId="{3940FA34-500E-4AD6-A4BD-99E2B7CFA3B6}" destId="{EF3A4299-EACD-43A0-9867-851F4F2501C0}" srcOrd="1" destOrd="0" presId="urn:microsoft.com/office/officeart/2005/8/layout/cycle2"/>
    <dgm:cxn modelId="{7615CB17-8D14-48EB-985F-E052A1E1C42E}" type="presParOf" srcId="{EF3A4299-EACD-43A0-9867-851F4F2501C0}" destId="{7BCF9B0D-296D-4FA7-8BD8-A5BEE6D426AE}" srcOrd="0" destOrd="0" presId="urn:microsoft.com/office/officeart/2005/8/layout/cycle2"/>
    <dgm:cxn modelId="{E5515B22-7ED9-4DF0-8596-CAC4603EF70E}" type="presParOf" srcId="{3940FA34-500E-4AD6-A4BD-99E2B7CFA3B6}" destId="{C4774858-F6B9-4A7E-9C61-D2966A97D03A}" srcOrd="2" destOrd="0" presId="urn:microsoft.com/office/officeart/2005/8/layout/cycle2"/>
    <dgm:cxn modelId="{FB994B55-69E7-40E1-90FF-D51560D0C77F}" type="presParOf" srcId="{3940FA34-500E-4AD6-A4BD-99E2B7CFA3B6}" destId="{4F705678-77CC-472E-BE50-3CD2246E2E36}" srcOrd="3" destOrd="0" presId="urn:microsoft.com/office/officeart/2005/8/layout/cycle2"/>
    <dgm:cxn modelId="{42369BF2-C1FE-4C7D-8471-AA768889BF53}" type="presParOf" srcId="{4F705678-77CC-472E-BE50-3CD2246E2E36}" destId="{74D7B29A-40B0-4DA3-8433-1DB2CFCAF78C}" srcOrd="0" destOrd="0" presId="urn:microsoft.com/office/officeart/2005/8/layout/cycle2"/>
    <dgm:cxn modelId="{5895702C-DC83-4B87-A103-C7E6CB37A649}" type="presParOf" srcId="{3940FA34-500E-4AD6-A4BD-99E2B7CFA3B6}" destId="{968DB9DC-0F70-46D7-969A-C68D1AD7D9F5}" srcOrd="4" destOrd="0" presId="urn:microsoft.com/office/officeart/2005/8/layout/cycle2"/>
    <dgm:cxn modelId="{6F65120D-C2F6-482F-AF97-02283ACC0D45}" type="presParOf" srcId="{3940FA34-500E-4AD6-A4BD-99E2B7CFA3B6}" destId="{ECD9CCCA-350A-479D-9AE9-66B73D994DFE}" srcOrd="5" destOrd="0" presId="urn:microsoft.com/office/officeart/2005/8/layout/cycle2"/>
    <dgm:cxn modelId="{49785F10-6C33-4820-9865-0F7DE2644567}" type="presParOf" srcId="{ECD9CCCA-350A-479D-9AE9-66B73D994DFE}" destId="{08A623CC-45EC-4A25-A3C5-BA22FA76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65692-DB4D-4573-A1C3-B2A712492C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671F597-71B1-4754-8684-13AE4CD1506D}">
      <dgm:prSet phldrT="[Text]"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400" b="1" dirty="0">
              <a:solidFill>
                <a:schemeClr val="bg1"/>
              </a:solidFill>
            </a:rPr>
            <a:t>ŠTO (će učiti)</a:t>
          </a:r>
        </a:p>
      </dgm:t>
    </dgm:pt>
    <dgm:pt modelId="{C3073F84-6596-4F88-8A60-D55069A754B2}" type="parTrans" cxnId="{DC0AB227-6000-4050-A62D-F3ED8991B6FE}">
      <dgm:prSet/>
      <dgm:spPr/>
      <dgm:t>
        <a:bodyPr/>
        <a:lstStyle/>
        <a:p>
          <a:endParaRPr lang="hr-HR" sz="2000" b="1">
            <a:solidFill>
              <a:schemeClr val="bg1"/>
            </a:solidFill>
          </a:endParaRPr>
        </a:p>
      </dgm:t>
    </dgm:pt>
    <dgm:pt modelId="{B3EB2B58-E51F-453D-A004-1B31E5C85E2A}" type="sibTrans" cxnId="{DC0AB227-6000-4050-A62D-F3ED8991B6FE}">
      <dgm:prSet/>
      <dgm:spPr/>
      <dgm:t>
        <a:bodyPr/>
        <a:lstStyle/>
        <a:p>
          <a:endParaRPr lang="hr-HR" sz="2000" b="1">
            <a:solidFill>
              <a:schemeClr val="bg1"/>
            </a:solidFill>
          </a:endParaRPr>
        </a:p>
      </dgm:t>
    </dgm:pt>
    <dgm:pt modelId="{21E57F9A-E303-4F7F-9E88-54D5BF2AB80E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400" b="1" dirty="0">
              <a:solidFill>
                <a:schemeClr val="bg1"/>
              </a:solidFill>
            </a:rPr>
            <a:t>KAKO (koji su najbolji načini i postupci; na što trebaju obratiti pažnju)</a:t>
          </a:r>
        </a:p>
      </dgm:t>
    </dgm:pt>
    <dgm:pt modelId="{57C0AE5B-1EDC-4E71-A728-0170F6D6A6D8}" type="parTrans" cxnId="{C995908D-9EF2-48B6-8F29-31BD2B938E96}">
      <dgm:prSet/>
      <dgm:spPr/>
      <dgm:t>
        <a:bodyPr/>
        <a:lstStyle/>
        <a:p>
          <a:endParaRPr lang="hr-HR" sz="2000" b="1">
            <a:solidFill>
              <a:schemeClr val="bg1"/>
            </a:solidFill>
          </a:endParaRPr>
        </a:p>
      </dgm:t>
    </dgm:pt>
    <dgm:pt modelId="{0057982F-B4D2-4591-934C-35A1004F40C1}" type="sibTrans" cxnId="{C995908D-9EF2-48B6-8F29-31BD2B938E96}">
      <dgm:prSet/>
      <dgm:spPr/>
      <dgm:t>
        <a:bodyPr/>
        <a:lstStyle/>
        <a:p>
          <a:endParaRPr lang="hr-HR" sz="2000" b="1">
            <a:solidFill>
              <a:schemeClr val="bg1"/>
            </a:solidFill>
          </a:endParaRPr>
        </a:p>
      </dgm:t>
    </dgm:pt>
    <dgm:pt modelId="{8DECCEAA-06EC-4D94-8F9A-A1AC61DE101F}">
      <dgm:prSet custT="1"/>
      <dgm:spPr>
        <a:solidFill>
          <a:srgbClr val="24A6A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400" b="1" dirty="0">
              <a:solidFill>
                <a:schemeClr val="bg1"/>
              </a:solidFill>
            </a:rPr>
            <a:t>ZAŠTO (koje ishode učenja trebaju steći nakon završetka modula</a:t>
          </a:r>
          <a:r>
            <a:rPr lang="hr-HR" sz="2000" b="1" dirty="0">
              <a:solidFill>
                <a:schemeClr val="bg1"/>
              </a:solidFill>
            </a:rPr>
            <a:t>)</a:t>
          </a:r>
        </a:p>
      </dgm:t>
    </dgm:pt>
    <dgm:pt modelId="{641B4040-51E4-40AB-93B7-0D7054F23917}" type="parTrans" cxnId="{64AE1B99-6F14-4FBF-93C5-85A2A5BFCE00}">
      <dgm:prSet/>
      <dgm:spPr/>
      <dgm:t>
        <a:bodyPr/>
        <a:lstStyle/>
        <a:p>
          <a:endParaRPr lang="hr-HR" sz="2000" b="1">
            <a:solidFill>
              <a:schemeClr val="bg1"/>
            </a:solidFill>
          </a:endParaRPr>
        </a:p>
      </dgm:t>
    </dgm:pt>
    <dgm:pt modelId="{3498ACB0-6C3A-4EB2-81CE-A4354CEC0A43}" type="sibTrans" cxnId="{64AE1B99-6F14-4FBF-93C5-85A2A5BFCE00}">
      <dgm:prSet/>
      <dgm:spPr/>
      <dgm:t>
        <a:bodyPr/>
        <a:lstStyle/>
        <a:p>
          <a:endParaRPr lang="hr-HR" sz="2000" b="1">
            <a:solidFill>
              <a:schemeClr val="bg1"/>
            </a:solidFill>
          </a:endParaRPr>
        </a:p>
      </dgm:t>
    </dgm:pt>
    <dgm:pt modelId="{3450A9B5-120A-4746-B6EC-C9E3518C1FE8}" type="pres">
      <dgm:prSet presAssocID="{68765692-DB4D-4573-A1C3-B2A712492CC6}" presName="linear" presStyleCnt="0">
        <dgm:presLayoutVars>
          <dgm:dir/>
          <dgm:animLvl val="lvl"/>
          <dgm:resizeHandles val="exact"/>
        </dgm:presLayoutVars>
      </dgm:prSet>
      <dgm:spPr/>
    </dgm:pt>
    <dgm:pt modelId="{E97A6607-8372-43B8-A97F-F99CD84D91A7}" type="pres">
      <dgm:prSet presAssocID="{E671F597-71B1-4754-8684-13AE4CD1506D}" presName="parentLin" presStyleCnt="0"/>
      <dgm:spPr/>
    </dgm:pt>
    <dgm:pt modelId="{ECAD1CB1-4C92-41D3-856B-C77306FEAC95}" type="pres">
      <dgm:prSet presAssocID="{E671F597-71B1-4754-8684-13AE4CD1506D}" presName="parentLeftMargin" presStyleLbl="node1" presStyleIdx="0" presStyleCnt="3"/>
      <dgm:spPr/>
    </dgm:pt>
    <dgm:pt modelId="{52ABB5F3-46E9-4B22-9A13-E55463DCA814}" type="pres">
      <dgm:prSet presAssocID="{E671F597-71B1-4754-8684-13AE4CD1506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8CFF03-AD89-4195-8DD8-D010C4C1B599}" type="pres">
      <dgm:prSet presAssocID="{E671F597-71B1-4754-8684-13AE4CD1506D}" presName="negativeSpace" presStyleCnt="0"/>
      <dgm:spPr/>
    </dgm:pt>
    <dgm:pt modelId="{2EFCEC5E-BC70-4D3A-B43C-C6DC9C0DD4DA}" type="pres">
      <dgm:prSet presAssocID="{E671F597-71B1-4754-8684-13AE4CD1506D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EF4A5F"/>
          </a:solidFill>
        </a:ln>
      </dgm:spPr>
    </dgm:pt>
    <dgm:pt modelId="{0BE72A5E-FCED-4204-9A97-7FEEF2A06D2F}" type="pres">
      <dgm:prSet presAssocID="{B3EB2B58-E51F-453D-A004-1B31E5C85E2A}" presName="spaceBetweenRectangles" presStyleCnt="0"/>
      <dgm:spPr/>
    </dgm:pt>
    <dgm:pt modelId="{F09BE571-17BE-44FB-B8E7-93DB169AD3A5}" type="pres">
      <dgm:prSet presAssocID="{21E57F9A-E303-4F7F-9E88-54D5BF2AB80E}" presName="parentLin" presStyleCnt="0"/>
      <dgm:spPr/>
    </dgm:pt>
    <dgm:pt modelId="{316365E4-42F7-4A9F-B821-9409F8594C61}" type="pres">
      <dgm:prSet presAssocID="{21E57F9A-E303-4F7F-9E88-54D5BF2AB80E}" presName="parentLeftMargin" presStyleLbl="node1" presStyleIdx="0" presStyleCnt="3"/>
      <dgm:spPr/>
    </dgm:pt>
    <dgm:pt modelId="{D023A94E-D6EF-486E-BD09-7E417973AAB4}" type="pres">
      <dgm:prSet presAssocID="{21E57F9A-E303-4F7F-9E88-54D5BF2AB8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6BDB6A8-0764-4499-A33C-CF472EA4ECF3}" type="pres">
      <dgm:prSet presAssocID="{21E57F9A-E303-4F7F-9E88-54D5BF2AB80E}" presName="negativeSpace" presStyleCnt="0"/>
      <dgm:spPr/>
    </dgm:pt>
    <dgm:pt modelId="{FA851E7B-CB56-4A8A-B5D2-8E457B5FB72A}" type="pres">
      <dgm:prSet presAssocID="{21E57F9A-E303-4F7F-9E88-54D5BF2AB80E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EF4A5F"/>
          </a:solidFill>
        </a:ln>
      </dgm:spPr>
    </dgm:pt>
    <dgm:pt modelId="{B4CD22C5-077A-4933-B975-49E1237E662F}" type="pres">
      <dgm:prSet presAssocID="{0057982F-B4D2-4591-934C-35A1004F40C1}" presName="spaceBetweenRectangles" presStyleCnt="0"/>
      <dgm:spPr/>
    </dgm:pt>
    <dgm:pt modelId="{DDC1EE9D-6312-485F-BFC2-F4BC2FC028E3}" type="pres">
      <dgm:prSet presAssocID="{8DECCEAA-06EC-4D94-8F9A-A1AC61DE101F}" presName="parentLin" presStyleCnt="0"/>
      <dgm:spPr/>
    </dgm:pt>
    <dgm:pt modelId="{A16180BE-DDBF-4BAB-B8F9-6ABB587C94E2}" type="pres">
      <dgm:prSet presAssocID="{8DECCEAA-06EC-4D94-8F9A-A1AC61DE101F}" presName="parentLeftMargin" presStyleLbl="node1" presStyleIdx="1" presStyleCnt="3"/>
      <dgm:spPr/>
    </dgm:pt>
    <dgm:pt modelId="{45304838-2F2D-4F48-A433-E64DF20EEE04}" type="pres">
      <dgm:prSet presAssocID="{8DECCEAA-06EC-4D94-8F9A-A1AC61DE101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CA73A0A-7EDB-4DFE-9037-6F16066B9383}" type="pres">
      <dgm:prSet presAssocID="{8DECCEAA-06EC-4D94-8F9A-A1AC61DE101F}" presName="negativeSpace" presStyleCnt="0"/>
      <dgm:spPr/>
    </dgm:pt>
    <dgm:pt modelId="{022D72C2-1DFD-4171-BDEC-0560508ABBDE}" type="pres">
      <dgm:prSet presAssocID="{8DECCEAA-06EC-4D94-8F9A-A1AC61DE101F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EF4A5F"/>
          </a:solidFill>
        </a:ln>
      </dgm:spPr>
    </dgm:pt>
  </dgm:ptLst>
  <dgm:cxnLst>
    <dgm:cxn modelId="{E58B1812-2675-4644-B844-01188F332684}" type="presOf" srcId="{21E57F9A-E303-4F7F-9E88-54D5BF2AB80E}" destId="{D023A94E-D6EF-486E-BD09-7E417973AAB4}" srcOrd="1" destOrd="0" presId="urn:microsoft.com/office/officeart/2005/8/layout/list1"/>
    <dgm:cxn modelId="{DC0AB227-6000-4050-A62D-F3ED8991B6FE}" srcId="{68765692-DB4D-4573-A1C3-B2A712492CC6}" destId="{E671F597-71B1-4754-8684-13AE4CD1506D}" srcOrd="0" destOrd="0" parTransId="{C3073F84-6596-4F88-8A60-D55069A754B2}" sibTransId="{B3EB2B58-E51F-453D-A004-1B31E5C85E2A}"/>
    <dgm:cxn modelId="{831ABC27-1192-4D51-9425-1CB36A63C9EA}" type="presOf" srcId="{21E57F9A-E303-4F7F-9E88-54D5BF2AB80E}" destId="{316365E4-42F7-4A9F-B821-9409F8594C61}" srcOrd="0" destOrd="0" presId="urn:microsoft.com/office/officeart/2005/8/layout/list1"/>
    <dgm:cxn modelId="{9D408375-56EC-4AF9-B21A-0AAD24142D61}" type="presOf" srcId="{E671F597-71B1-4754-8684-13AE4CD1506D}" destId="{52ABB5F3-46E9-4B22-9A13-E55463DCA814}" srcOrd="1" destOrd="0" presId="urn:microsoft.com/office/officeart/2005/8/layout/list1"/>
    <dgm:cxn modelId="{A14BE180-7271-44B3-A6CB-9334814A643C}" type="presOf" srcId="{8DECCEAA-06EC-4D94-8F9A-A1AC61DE101F}" destId="{A16180BE-DDBF-4BAB-B8F9-6ABB587C94E2}" srcOrd="0" destOrd="0" presId="urn:microsoft.com/office/officeart/2005/8/layout/list1"/>
    <dgm:cxn modelId="{C995908D-9EF2-48B6-8F29-31BD2B938E96}" srcId="{68765692-DB4D-4573-A1C3-B2A712492CC6}" destId="{21E57F9A-E303-4F7F-9E88-54D5BF2AB80E}" srcOrd="1" destOrd="0" parTransId="{57C0AE5B-1EDC-4E71-A728-0170F6D6A6D8}" sibTransId="{0057982F-B4D2-4591-934C-35A1004F40C1}"/>
    <dgm:cxn modelId="{DF52F18F-828B-4A15-AAFD-03B64A7C70CE}" type="presOf" srcId="{8DECCEAA-06EC-4D94-8F9A-A1AC61DE101F}" destId="{45304838-2F2D-4F48-A433-E64DF20EEE04}" srcOrd="1" destOrd="0" presId="urn:microsoft.com/office/officeart/2005/8/layout/list1"/>
    <dgm:cxn modelId="{64AE1B99-6F14-4FBF-93C5-85A2A5BFCE00}" srcId="{68765692-DB4D-4573-A1C3-B2A712492CC6}" destId="{8DECCEAA-06EC-4D94-8F9A-A1AC61DE101F}" srcOrd="2" destOrd="0" parTransId="{641B4040-51E4-40AB-93B7-0D7054F23917}" sibTransId="{3498ACB0-6C3A-4EB2-81CE-A4354CEC0A43}"/>
    <dgm:cxn modelId="{F77C78CF-4D94-48EF-A586-AFB582BC399C}" type="presOf" srcId="{68765692-DB4D-4573-A1C3-B2A712492CC6}" destId="{3450A9B5-120A-4746-B6EC-C9E3518C1FE8}" srcOrd="0" destOrd="0" presId="urn:microsoft.com/office/officeart/2005/8/layout/list1"/>
    <dgm:cxn modelId="{3D82B0D9-3211-4F7F-8569-C13830BFDC51}" type="presOf" srcId="{E671F597-71B1-4754-8684-13AE4CD1506D}" destId="{ECAD1CB1-4C92-41D3-856B-C77306FEAC95}" srcOrd="0" destOrd="0" presId="urn:microsoft.com/office/officeart/2005/8/layout/list1"/>
    <dgm:cxn modelId="{96E3C524-B247-4E76-BB7F-63FB06B4A3C1}" type="presParOf" srcId="{3450A9B5-120A-4746-B6EC-C9E3518C1FE8}" destId="{E97A6607-8372-43B8-A97F-F99CD84D91A7}" srcOrd="0" destOrd="0" presId="urn:microsoft.com/office/officeart/2005/8/layout/list1"/>
    <dgm:cxn modelId="{AB3C60EF-5F2E-45F5-B8F0-A39C54B11AA8}" type="presParOf" srcId="{E97A6607-8372-43B8-A97F-F99CD84D91A7}" destId="{ECAD1CB1-4C92-41D3-856B-C77306FEAC95}" srcOrd="0" destOrd="0" presId="urn:microsoft.com/office/officeart/2005/8/layout/list1"/>
    <dgm:cxn modelId="{F2B61E0D-2165-4B2C-BB11-4DFEFBE60B13}" type="presParOf" srcId="{E97A6607-8372-43B8-A97F-F99CD84D91A7}" destId="{52ABB5F3-46E9-4B22-9A13-E55463DCA814}" srcOrd="1" destOrd="0" presId="urn:microsoft.com/office/officeart/2005/8/layout/list1"/>
    <dgm:cxn modelId="{2CC36F8D-1166-4459-A136-8C630CC11811}" type="presParOf" srcId="{3450A9B5-120A-4746-B6EC-C9E3518C1FE8}" destId="{B18CFF03-AD89-4195-8DD8-D010C4C1B599}" srcOrd="1" destOrd="0" presId="urn:microsoft.com/office/officeart/2005/8/layout/list1"/>
    <dgm:cxn modelId="{919852E9-890E-4355-9B8B-10BAAE8177B4}" type="presParOf" srcId="{3450A9B5-120A-4746-B6EC-C9E3518C1FE8}" destId="{2EFCEC5E-BC70-4D3A-B43C-C6DC9C0DD4DA}" srcOrd="2" destOrd="0" presId="urn:microsoft.com/office/officeart/2005/8/layout/list1"/>
    <dgm:cxn modelId="{761687B9-2D7E-48BB-AA52-0C61C2E787B2}" type="presParOf" srcId="{3450A9B5-120A-4746-B6EC-C9E3518C1FE8}" destId="{0BE72A5E-FCED-4204-9A97-7FEEF2A06D2F}" srcOrd="3" destOrd="0" presId="urn:microsoft.com/office/officeart/2005/8/layout/list1"/>
    <dgm:cxn modelId="{976FCF57-91C8-4C00-A40F-B49BEC281933}" type="presParOf" srcId="{3450A9B5-120A-4746-B6EC-C9E3518C1FE8}" destId="{F09BE571-17BE-44FB-B8E7-93DB169AD3A5}" srcOrd="4" destOrd="0" presId="urn:microsoft.com/office/officeart/2005/8/layout/list1"/>
    <dgm:cxn modelId="{28E9B2D2-8B3A-4CC0-8E4A-8F9C31DBB90E}" type="presParOf" srcId="{F09BE571-17BE-44FB-B8E7-93DB169AD3A5}" destId="{316365E4-42F7-4A9F-B821-9409F8594C61}" srcOrd="0" destOrd="0" presId="urn:microsoft.com/office/officeart/2005/8/layout/list1"/>
    <dgm:cxn modelId="{67FC736A-6721-430C-B022-731359CA9A5D}" type="presParOf" srcId="{F09BE571-17BE-44FB-B8E7-93DB169AD3A5}" destId="{D023A94E-D6EF-486E-BD09-7E417973AAB4}" srcOrd="1" destOrd="0" presId="urn:microsoft.com/office/officeart/2005/8/layout/list1"/>
    <dgm:cxn modelId="{290C1E8B-788F-4E1B-B931-37F7BE66369E}" type="presParOf" srcId="{3450A9B5-120A-4746-B6EC-C9E3518C1FE8}" destId="{A6BDB6A8-0764-4499-A33C-CF472EA4ECF3}" srcOrd="5" destOrd="0" presId="urn:microsoft.com/office/officeart/2005/8/layout/list1"/>
    <dgm:cxn modelId="{6D1584C3-E651-4F10-802D-63E4A66DC577}" type="presParOf" srcId="{3450A9B5-120A-4746-B6EC-C9E3518C1FE8}" destId="{FA851E7B-CB56-4A8A-B5D2-8E457B5FB72A}" srcOrd="6" destOrd="0" presId="urn:microsoft.com/office/officeart/2005/8/layout/list1"/>
    <dgm:cxn modelId="{43F0F387-68B6-4EC1-8E17-1F5736C62A1E}" type="presParOf" srcId="{3450A9B5-120A-4746-B6EC-C9E3518C1FE8}" destId="{B4CD22C5-077A-4933-B975-49E1237E662F}" srcOrd="7" destOrd="0" presId="urn:microsoft.com/office/officeart/2005/8/layout/list1"/>
    <dgm:cxn modelId="{0CC52F6F-FB3F-4891-AB38-3DCB8AF23417}" type="presParOf" srcId="{3450A9B5-120A-4746-B6EC-C9E3518C1FE8}" destId="{DDC1EE9D-6312-485F-BFC2-F4BC2FC028E3}" srcOrd="8" destOrd="0" presId="urn:microsoft.com/office/officeart/2005/8/layout/list1"/>
    <dgm:cxn modelId="{DC762B05-C289-4D75-B51B-C108755FE9DA}" type="presParOf" srcId="{DDC1EE9D-6312-485F-BFC2-F4BC2FC028E3}" destId="{A16180BE-DDBF-4BAB-B8F9-6ABB587C94E2}" srcOrd="0" destOrd="0" presId="urn:microsoft.com/office/officeart/2005/8/layout/list1"/>
    <dgm:cxn modelId="{7EDE670A-B35E-4418-92A9-E2FD65AB352E}" type="presParOf" srcId="{DDC1EE9D-6312-485F-BFC2-F4BC2FC028E3}" destId="{45304838-2F2D-4F48-A433-E64DF20EEE04}" srcOrd="1" destOrd="0" presId="urn:microsoft.com/office/officeart/2005/8/layout/list1"/>
    <dgm:cxn modelId="{52ED539A-B169-4A5E-9EBD-AE6E95A9A221}" type="presParOf" srcId="{3450A9B5-120A-4746-B6EC-C9E3518C1FE8}" destId="{CCA73A0A-7EDB-4DFE-9037-6F16066B9383}" srcOrd="9" destOrd="0" presId="urn:microsoft.com/office/officeart/2005/8/layout/list1"/>
    <dgm:cxn modelId="{E8B856CE-C560-4F5C-9857-036B1C6A4B3F}" type="presParOf" srcId="{3450A9B5-120A-4746-B6EC-C9E3518C1FE8}" destId="{022D72C2-1DFD-4171-BDEC-0560508ABBD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E5CDB-7BC4-4887-A2EB-34222FEC1E38}">
      <dsp:nvSpPr>
        <dsp:cNvPr id="0" name=""/>
        <dsp:cNvSpPr/>
      </dsp:nvSpPr>
      <dsp:spPr>
        <a:xfrm>
          <a:off x="44" y="517931"/>
          <a:ext cx="1730374" cy="692149"/>
        </a:xfrm>
        <a:prstGeom prst="chevron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PREDMET</a:t>
          </a:r>
        </a:p>
      </dsp:txBody>
      <dsp:txXfrm>
        <a:off x="346119" y="517931"/>
        <a:ext cx="1038225" cy="692149"/>
      </dsp:txXfrm>
    </dsp:sp>
    <dsp:sp modelId="{74199572-FCE3-433A-A7B4-54C3439BF43D}">
      <dsp:nvSpPr>
        <dsp:cNvPr id="0" name=""/>
        <dsp:cNvSpPr/>
      </dsp:nvSpPr>
      <dsp:spPr>
        <a:xfrm>
          <a:off x="1505470" y="576763"/>
          <a:ext cx="1436211" cy="5744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>
              <a:solidFill>
                <a:srgbClr val="24A6A8"/>
              </a:solidFill>
            </a:rPr>
            <a:t>NASTAVNA JEDINICA</a:t>
          </a:r>
        </a:p>
      </dsp:txBody>
      <dsp:txXfrm>
        <a:off x="1792712" y="576763"/>
        <a:ext cx="861727" cy="574484"/>
      </dsp:txXfrm>
    </dsp:sp>
    <dsp:sp modelId="{96CEC75D-1AB4-442A-8E04-9B42771AC7F9}">
      <dsp:nvSpPr>
        <dsp:cNvPr id="0" name=""/>
        <dsp:cNvSpPr/>
      </dsp:nvSpPr>
      <dsp:spPr>
        <a:xfrm>
          <a:off x="2740612" y="576763"/>
          <a:ext cx="1542347" cy="5744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PONAVLJANJE</a:t>
          </a:r>
        </a:p>
      </dsp:txBody>
      <dsp:txXfrm>
        <a:off x="3027854" y="576763"/>
        <a:ext cx="967863" cy="574484"/>
      </dsp:txXfrm>
    </dsp:sp>
    <dsp:sp modelId="{249A445D-B3F5-4135-BA14-6C1A2646B5F9}">
      <dsp:nvSpPr>
        <dsp:cNvPr id="0" name=""/>
        <dsp:cNvSpPr/>
      </dsp:nvSpPr>
      <dsp:spPr>
        <a:xfrm>
          <a:off x="4081890" y="576763"/>
          <a:ext cx="1436211" cy="5744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PISANA PROVJERA</a:t>
          </a:r>
        </a:p>
      </dsp:txBody>
      <dsp:txXfrm>
        <a:off x="4369132" y="576763"/>
        <a:ext cx="861727" cy="574484"/>
      </dsp:txXfrm>
    </dsp:sp>
    <dsp:sp modelId="{94661D95-ABE1-4E62-8B65-2C31B6477D0C}">
      <dsp:nvSpPr>
        <dsp:cNvPr id="0" name=""/>
        <dsp:cNvSpPr/>
      </dsp:nvSpPr>
      <dsp:spPr>
        <a:xfrm>
          <a:off x="5317031" y="576763"/>
          <a:ext cx="1436211" cy="5744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NASTAVNA JEDINICA</a:t>
          </a:r>
        </a:p>
      </dsp:txBody>
      <dsp:txXfrm>
        <a:off x="5604273" y="576763"/>
        <a:ext cx="861727" cy="574484"/>
      </dsp:txXfrm>
    </dsp:sp>
    <dsp:sp modelId="{548EAE9A-76CC-42DB-BCAA-839E3F7B28EC}">
      <dsp:nvSpPr>
        <dsp:cNvPr id="0" name=""/>
        <dsp:cNvSpPr/>
      </dsp:nvSpPr>
      <dsp:spPr>
        <a:xfrm>
          <a:off x="6552173" y="576763"/>
          <a:ext cx="1575782" cy="57448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b="1" kern="1200" dirty="0">
              <a:solidFill>
                <a:srgbClr val="24A6A8"/>
              </a:solidFill>
              <a:latin typeface="Aptos" panose="02110004020202020204"/>
              <a:ea typeface="+mn-ea"/>
              <a:cs typeface="+mn-cs"/>
            </a:rPr>
            <a:t>PONAVLJANJE</a:t>
          </a:r>
        </a:p>
      </dsp:txBody>
      <dsp:txXfrm>
        <a:off x="6839415" y="576763"/>
        <a:ext cx="1001298" cy="574484"/>
      </dsp:txXfrm>
    </dsp:sp>
    <dsp:sp modelId="{26EDB083-87FA-408A-B0CE-DBA971DD3AB2}">
      <dsp:nvSpPr>
        <dsp:cNvPr id="0" name=""/>
        <dsp:cNvSpPr/>
      </dsp:nvSpPr>
      <dsp:spPr>
        <a:xfrm>
          <a:off x="417705" y="2509634"/>
          <a:ext cx="1035179" cy="403038"/>
        </a:xfrm>
        <a:prstGeom prst="chevron">
          <a:avLst/>
        </a:prstGeom>
        <a:solidFill>
          <a:srgbClr val="EF4A5F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MODUL</a:t>
          </a:r>
        </a:p>
      </dsp:txBody>
      <dsp:txXfrm>
        <a:off x="619224" y="2509634"/>
        <a:ext cx="632141" cy="403038"/>
      </dsp:txXfrm>
    </dsp:sp>
    <dsp:sp modelId="{2D63FFDB-E4AE-45B9-8291-4C1B7D10F09E}">
      <dsp:nvSpPr>
        <dsp:cNvPr id="0" name=""/>
        <dsp:cNvSpPr/>
      </dsp:nvSpPr>
      <dsp:spPr>
        <a:xfrm>
          <a:off x="417705" y="1979544"/>
          <a:ext cx="1035179" cy="403038"/>
        </a:xfrm>
        <a:prstGeom prst="chevron">
          <a:avLst/>
        </a:prstGeom>
        <a:solidFill>
          <a:srgbClr val="EF4A5F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MODUL</a:t>
          </a:r>
        </a:p>
      </dsp:txBody>
      <dsp:txXfrm>
        <a:off x="619224" y="1979544"/>
        <a:ext cx="632141" cy="403038"/>
      </dsp:txXfrm>
    </dsp:sp>
    <dsp:sp modelId="{E0E542C7-51E3-4702-A2FB-761C2D2DF3CC}">
      <dsp:nvSpPr>
        <dsp:cNvPr id="0" name=""/>
        <dsp:cNvSpPr/>
      </dsp:nvSpPr>
      <dsp:spPr>
        <a:xfrm>
          <a:off x="417705" y="1470855"/>
          <a:ext cx="1035179" cy="403038"/>
        </a:xfrm>
        <a:prstGeom prst="chevron">
          <a:avLst/>
        </a:prstGeom>
        <a:solidFill>
          <a:srgbClr val="EF4A5F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b="1" kern="1200" dirty="0"/>
            <a:t>MODUL</a:t>
          </a:r>
        </a:p>
      </dsp:txBody>
      <dsp:txXfrm>
        <a:off x="619224" y="1470855"/>
        <a:ext cx="632141" cy="403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34CD9-1AF4-4E20-B671-4AE155CF5A1A}">
      <dsp:nvSpPr>
        <dsp:cNvPr id="0" name=""/>
        <dsp:cNvSpPr/>
      </dsp:nvSpPr>
      <dsp:spPr>
        <a:xfrm rot="16200000">
          <a:off x="404" y="391242"/>
          <a:ext cx="4636182" cy="4636182"/>
        </a:xfrm>
        <a:prstGeom prst="upArrow">
          <a:avLst>
            <a:gd name="adj1" fmla="val 50000"/>
            <a:gd name="adj2" fmla="val 35000"/>
          </a:avLst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Moj predmet…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ja sam svoje objasnio/la</a:t>
          </a:r>
        </a:p>
      </dsp:txBody>
      <dsp:txXfrm rot="5400000">
        <a:off x="811737" y="1550286"/>
        <a:ext cx="3824850" cy="2318091"/>
      </dsp:txXfrm>
    </dsp:sp>
    <dsp:sp modelId="{25BD2103-8D4A-4945-BE95-67ECB9F1E797}">
      <dsp:nvSpPr>
        <dsp:cNvPr id="0" name=""/>
        <dsp:cNvSpPr/>
      </dsp:nvSpPr>
      <dsp:spPr>
        <a:xfrm rot="5400000">
          <a:off x="5102177" y="426609"/>
          <a:ext cx="4636182" cy="4636182"/>
        </a:xfrm>
        <a:prstGeom prst="upArrow">
          <a:avLst>
            <a:gd name="adj1" fmla="val 50000"/>
            <a:gd name="adj2" fmla="val 35000"/>
          </a:avLst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 dirty="0"/>
            <a:t>Modularna nastava… vrednovanje ishoda…</a:t>
          </a:r>
        </a:p>
      </dsp:txBody>
      <dsp:txXfrm rot="-5400000">
        <a:off x="5102178" y="1585655"/>
        <a:ext cx="3824850" cy="2318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154F7-BB84-4A8B-9D89-1F88AE5E5FC6}">
      <dsp:nvSpPr>
        <dsp:cNvPr id="0" name=""/>
        <dsp:cNvSpPr/>
      </dsp:nvSpPr>
      <dsp:spPr>
        <a:xfrm>
          <a:off x="0" y="47483"/>
          <a:ext cx="10012680" cy="63648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Modularno planiranje (ne linearno)</a:t>
          </a:r>
        </a:p>
      </dsp:txBody>
      <dsp:txXfrm>
        <a:off x="31070" y="78553"/>
        <a:ext cx="9950540" cy="574340"/>
      </dsp:txXfrm>
    </dsp:sp>
    <dsp:sp modelId="{62C01315-7428-4FC3-9ED0-78F9304B2896}">
      <dsp:nvSpPr>
        <dsp:cNvPr id="0" name=""/>
        <dsp:cNvSpPr/>
      </dsp:nvSpPr>
      <dsp:spPr>
        <a:xfrm>
          <a:off x="0" y="781883"/>
          <a:ext cx="10012680" cy="63648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Logična slijednost modula</a:t>
          </a:r>
        </a:p>
      </dsp:txBody>
      <dsp:txXfrm>
        <a:off x="31070" y="812953"/>
        <a:ext cx="9950540" cy="574340"/>
      </dsp:txXfrm>
    </dsp:sp>
    <dsp:sp modelId="{78D6B281-5EED-4A52-BC14-E96A8A44C1DC}">
      <dsp:nvSpPr>
        <dsp:cNvPr id="0" name=""/>
        <dsp:cNvSpPr/>
      </dsp:nvSpPr>
      <dsp:spPr>
        <a:xfrm>
          <a:off x="0" y="1516283"/>
          <a:ext cx="10012680" cy="63648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Uključenost poslodavaca u planiranje i realizaciju</a:t>
          </a:r>
        </a:p>
      </dsp:txBody>
      <dsp:txXfrm>
        <a:off x="31070" y="1547353"/>
        <a:ext cx="9950540" cy="574340"/>
      </dsp:txXfrm>
    </dsp:sp>
    <dsp:sp modelId="{70B5B9B6-D99E-4222-8F9F-55AB3AD502BC}">
      <dsp:nvSpPr>
        <dsp:cNvPr id="0" name=""/>
        <dsp:cNvSpPr/>
      </dsp:nvSpPr>
      <dsp:spPr>
        <a:xfrm>
          <a:off x="0" y="2250683"/>
          <a:ext cx="10012680" cy="63648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Međusobna suradnja nastavnika</a:t>
          </a:r>
        </a:p>
      </dsp:txBody>
      <dsp:txXfrm>
        <a:off x="31070" y="2281753"/>
        <a:ext cx="9950540" cy="574340"/>
      </dsp:txXfrm>
    </dsp:sp>
    <dsp:sp modelId="{83C0CF8A-F3DF-4BB3-8DF1-C849C4B2D455}">
      <dsp:nvSpPr>
        <dsp:cNvPr id="0" name=""/>
        <dsp:cNvSpPr/>
      </dsp:nvSpPr>
      <dsp:spPr>
        <a:xfrm>
          <a:off x="0" y="2985083"/>
          <a:ext cx="10012680" cy="420057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Planirani modeli za rješavanje izazova u realizaciji modula</a:t>
          </a:r>
        </a:p>
      </dsp:txBody>
      <dsp:txXfrm>
        <a:off x="20505" y="3005588"/>
        <a:ext cx="9971670" cy="379047"/>
      </dsp:txXfrm>
    </dsp:sp>
    <dsp:sp modelId="{736D8633-8338-4F9D-B101-51A5DBB5883D}">
      <dsp:nvSpPr>
        <dsp:cNvPr id="0" name=""/>
        <dsp:cNvSpPr/>
      </dsp:nvSpPr>
      <dsp:spPr>
        <a:xfrm>
          <a:off x="0" y="3503060"/>
          <a:ext cx="10012680" cy="63648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Organizacija u skladu s raspoloživim resursima</a:t>
          </a:r>
          <a:endParaRPr lang="hr-HR" sz="2000" b="1" kern="1200" dirty="0"/>
        </a:p>
      </dsp:txBody>
      <dsp:txXfrm>
        <a:off x="31070" y="3534130"/>
        <a:ext cx="9950540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D188F-C916-45B3-A032-A375F19E2055}">
      <dsp:nvSpPr>
        <dsp:cNvPr id="0" name=""/>
        <dsp:cNvSpPr/>
      </dsp:nvSpPr>
      <dsp:spPr>
        <a:xfrm>
          <a:off x="2829705" y="-296043"/>
          <a:ext cx="2319939" cy="2340743"/>
        </a:xfrm>
        <a:prstGeom prst="ellipse">
          <a:avLst/>
        </a:prstGeom>
        <a:solidFill>
          <a:srgbClr val="A7CF4C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/>
            <a:t>ISHODI</a:t>
          </a:r>
        </a:p>
      </dsp:txBody>
      <dsp:txXfrm>
        <a:off x="3169452" y="46751"/>
        <a:ext cx="1640445" cy="1655155"/>
      </dsp:txXfrm>
    </dsp:sp>
    <dsp:sp modelId="{EF3A4299-EACD-43A0-9867-851F4F2501C0}">
      <dsp:nvSpPr>
        <dsp:cNvPr id="0" name=""/>
        <dsp:cNvSpPr/>
      </dsp:nvSpPr>
      <dsp:spPr>
        <a:xfrm rot="3581501">
          <a:off x="4598986" y="1731910"/>
          <a:ext cx="195897" cy="610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>
        <a:off x="4613542" y="1828653"/>
        <a:ext cx="137128" cy="366335"/>
      </dsp:txXfrm>
    </dsp:sp>
    <dsp:sp modelId="{C4774858-F6B9-4A7E-9C61-D2966A97D03A}">
      <dsp:nvSpPr>
        <dsp:cNvPr id="0" name=""/>
        <dsp:cNvSpPr/>
      </dsp:nvSpPr>
      <dsp:spPr>
        <a:xfrm>
          <a:off x="4165685" y="2043191"/>
          <a:ext cx="2397837" cy="2366522"/>
        </a:xfrm>
        <a:prstGeom prst="ellipse">
          <a:avLst/>
        </a:prstGeom>
        <a:solidFill>
          <a:srgbClr val="EF4A5F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METODE POUČAVANJA, AKTIVNOSTI</a:t>
          </a:r>
        </a:p>
      </dsp:txBody>
      <dsp:txXfrm>
        <a:off x="4516840" y="2389760"/>
        <a:ext cx="1695527" cy="1673384"/>
      </dsp:txXfrm>
    </dsp:sp>
    <dsp:sp modelId="{4F705678-77CC-472E-BE50-3CD2246E2E36}">
      <dsp:nvSpPr>
        <dsp:cNvPr id="0" name=""/>
        <dsp:cNvSpPr/>
      </dsp:nvSpPr>
      <dsp:spPr>
        <a:xfrm rot="10800000">
          <a:off x="3929563" y="2921174"/>
          <a:ext cx="166859" cy="610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/>
        </a:p>
      </dsp:txBody>
      <dsp:txXfrm rot="10800000">
        <a:off x="3979621" y="3043285"/>
        <a:ext cx="116801" cy="366335"/>
      </dsp:txXfrm>
    </dsp:sp>
    <dsp:sp modelId="{968DB9DC-0F70-46D7-969A-C68D1AD7D9F5}">
      <dsp:nvSpPr>
        <dsp:cNvPr id="0" name=""/>
        <dsp:cNvSpPr/>
      </dsp:nvSpPr>
      <dsp:spPr>
        <a:xfrm>
          <a:off x="1412495" y="1994437"/>
          <a:ext cx="2438360" cy="2464031"/>
        </a:xfrm>
        <a:prstGeom prst="ellipse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METODE VREDNOVANJA</a:t>
          </a:r>
        </a:p>
      </dsp:txBody>
      <dsp:txXfrm>
        <a:off x="1769585" y="2355286"/>
        <a:ext cx="1724180" cy="1742333"/>
      </dsp:txXfrm>
    </dsp:sp>
    <dsp:sp modelId="{ECD9CCCA-350A-479D-9AE9-66B73D994DFE}">
      <dsp:nvSpPr>
        <dsp:cNvPr id="0" name=""/>
        <dsp:cNvSpPr/>
      </dsp:nvSpPr>
      <dsp:spPr>
        <a:xfrm rot="18000000">
          <a:off x="3238871" y="1722837"/>
          <a:ext cx="169327" cy="610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600" kern="1200" dirty="0"/>
        </a:p>
      </dsp:txBody>
      <dsp:txXfrm>
        <a:off x="3251571" y="1866944"/>
        <a:ext cx="118529" cy="366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CEC5E-BC70-4D3A-B43C-C6DC9C0DD4DA}">
      <dsp:nvSpPr>
        <dsp:cNvPr id="0" name=""/>
        <dsp:cNvSpPr/>
      </dsp:nvSpPr>
      <dsp:spPr>
        <a:xfrm>
          <a:off x="0" y="461446"/>
          <a:ext cx="1082649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F4A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BB5F3-46E9-4B22-9A13-E55463DCA814}">
      <dsp:nvSpPr>
        <dsp:cNvPr id="0" name=""/>
        <dsp:cNvSpPr/>
      </dsp:nvSpPr>
      <dsp:spPr>
        <a:xfrm>
          <a:off x="541324" y="62926"/>
          <a:ext cx="7578547" cy="79704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1" tIns="0" rIns="2864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</a:rPr>
            <a:t>ŠTO (će učiti)</a:t>
          </a:r>
        </a:p>
      </dsp:txBody>
      <dsp:txXfrm>
        <a:off x="580232" y="101834"/>
        <a:ext cx="7500731" cy="719224"/>
      </dsp:txXfrm>
    </dsp:sp>
    <dsp:sp modelId="{FA851E7B-CB56-4A8A-B5D2-8E457B5FB72A}">
      <dsp:nvSpPr>
        <dsp:cNvPr id="0" name=""/>
        <dsp:cNvSpPr/>
      </dsp:nvSpPr>
      <dsp:spPr>
        <a:xfrm>
          <a:off x="0" y="1686166"/>
          <a:ext cx="1082649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F4A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3A94E-D6EF-486E-BD09-7E417973AAB4}">
      <dsp:nvSpPr>
        <dsp:cNvPr id="0" name=""/>
        <dsp:cNvSpPr/>
      </dsp:nvSpPr>
      <dsp:spPr>
        <a:xfrm>
          <a:off x="541324" y="1287646"/>
          <a:ext cx="7578547" cy="79704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1" tIns="0" rIns="2864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</a:rPr>
            <a:t>KAKO (koji su najbolji načini i postupci; na što trebaju obratiti pažnju)</a:t>
          </a:r>
        </a:p>
      </dsp:txBody>
      <dsp:txXfrm>
        <a:off x="580232" y="1326554"/>
        <a:ext cx="7500731" cy="719224"/>
      </dsp:txXfrm>
    </dsp:sp>
    <dsp:sp modelId="{022D72C2-1DFD-4171-BDEC-0560508ABBDE}">
      <dsp:nvSpPr>
        <dsp:cNvPr id="0" name=""/>
        <dsp:cNvSpPr/>
      </dsp:nvSpPr>
      <dsp:spPr>
        <a:xfrm>
          <a:off x="0" y="2910886"/>
          <a:ext cx="1082649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EF4A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04838-2F2D-4F48-A433-E64DF20EEE04}">
      <dsp:nvSpPr>
        <dsp:cNvPr id="0" name=""/>
        <dsp:cNvSpPr/>
      </dsp:nvSpPr>
      <dsp:spPr>
        <a:xfrm>
          <a:off x="541324" y="2512366"/>
          <a:ext cx="7578547" cy="797040"/>
        </a:xfrm>
        <a:prstGeom prst="roundRect">
          <a:avLst/>
        </a:prstGeom>
        <a:solidFill>
          <a:srgbClr val="24A6A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51" tIns="0" rIns="2864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bg1"/>
              </a:solidFill>
            </a:rPr>
            <a:t>ZAŠTO (koje ishode učenja trebaju steći nakon završetka modula</a:t>
          </a:r>
          <a:r>
            <a:rPr lang="hr-HR" sz="2000" b="1" kern="1200" dirty="0">
              <a:solidFill>
                <a:schemeClr val="bg1"/>
              </a:solidFill>
            </a:rPr>
            <a:t>)</a:t>
          </a:r>
        </a:p>
      </dsp:txBody>
      <dsp:txXfrm>
        <a:off x="580232" y="2551274"/>
        <a:ext cx="7500731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22EAC-A85B-4C44-B506-00E76603349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B23D-215F-DE41-9042-D52D6DFE3832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7950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45C95-17C2-5F2F-876F-9F0993BF4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6EFA7-2505-06D9-9944-8ED629FF9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8215F-9CA7-62E0-B129-655897B49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1B03B-CCF2-75EA-A96A-7DA8D9893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B23D-215F-DE41-9042-D52D6DFE3832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8344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C4084-7CE2-503C-4E83-698A6CE80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63727-6315-2D83-74E5-744294A7C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7B16C-8BF6-77C3-05F7-B8B298F6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870C7-3BF3-936C-DAB0-D37C9CBDF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B23D-215F-DE41-9042-D52D6DFE3832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7376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0E7E4-5624-D025-FDAD-A7E11D05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894BB-7D4F-D295-0194-5545156CF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02DEF-1769-CF5C-C398-A3BD927D2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B03A4-170A-2E2A-677E-0D5EC5D47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CB23D-215F-DE41-9042-D52D6DFE3832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0931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C7003-32DC-54F8-A44A-44FC3BE5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43C42-6890-679C-06C2-5B363D599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331AB-B6E8-4095-A6E5-78C46218B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CA96A-4910-DEDB-6F4C-EBA4AC459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CB23D-215F-DE41-9042-D52D6DFE3832}" type="slidenum">
              <a:rPr kumimoji="0" lang="en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51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E44A-319E-FD8E-A29D-9AF180CD3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B9325-0938-3AC7-C08F-DB5B542A2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4B73F-4CF2-14CA-4423-DFB1306E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BDA7-C800-8C12-CEB2-CC5F59D6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5F6C-91C2-E628-BC60-949EE514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3052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283E2-AE73-6BC7-1A4A-C46168D3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5BBC5-9F8C-F402-D43C-640597CA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D7FC0-6266-2829-0DBE-11BBAFD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9027D-589A-8A39-AC4C-7B2F439C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9608A-6A25-E54F-7CAB-84680C4A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1694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62B7FC-5CA7-3436-7705-2258A2648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2C8C5-8239-373B-74A1-386563098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4A61-693F-090E-CD5D-B51EDAED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F6D9-B8CE-E375-1B68-E8BD4DB5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F8547-355A-C425-92C4-43C98A9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655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64BE-320E-C872-AC6C-5C6BDA1C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202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2B53-8D60-683B-D3BD-6A0F7C28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1937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863CC5-2653-5B26-A26D-EBA60930F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9814" y="6326816"/>
            <a:ext cx="4991501" cy="3533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A544499-CFEE-CD68-8846-57BAE30FC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406" y="6297724"/>
            <a:ext cx="3168564" cy="333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9E49E9-6BE7-FB50-CA19-0B4F9F935903}"/>
              </a:ext>
            </a:extLst>
          </p:cNvPr>
          <p:cNvSpPr/>
          <p:nvPr userDrawn="1"/>
        </p:nvSpPr>
        <p:spPr>
          <a:xfrm>
            <a:off x="0" y="6756935"/>
            <a:ext cx="12192000" cy="118437"/>
          </a:xfrm>
          <a:prstGeom prst="rect">
            <a:avLst/>
          </a:prstGeom>
          <a:solidFill>
            <a:srgbClr val="EF4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1673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3496-9ED0-D140-E974-93828047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3788-CC4D-ACA4-1B7D-9E4EC79E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8711-E5AE-CA41-FC97-9EAE2F36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BA4A-93B7-33EA-09EC-EF4CAC66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5EBF-56FC-2CFF-4558-71EC580B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697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8264-0A60-D482-CBD0-22C14165A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52BD-3147-C791-D5EA-85D10F2E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71688-4552-52E2-E648-49DE3CEC4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247C2-6A7B-6B92-B16E-22F71C42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BD649-02AF-49D2-5F03-526DD998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CE60B-D87C-6D5C-F094-4F0D9535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8860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896B-7EBE-5D45-5634-E255E8D2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D31FA-38F5-4F2B-032A-2DD85543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86376-8B7A-1C80-636E-BD46C59D3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F6095-40D4-5609-D2E1-8D645F8D2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65949-F7F7-B6F5-E255-93D35C0F1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4F2D5-6179-78C4-DAEA-22A20128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A5F930-E61D-BFE4-6481-F814299D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35CE7-1584-1C86-CE9A-DA5C5403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207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53920-0500-EBAD-0C75-C751E244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CA16C-C049-DEAB-A389-126E2282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84C60-D8A3-EAE6-EFCF-B6EEE01A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483434-3757-7865-C11F-B65527B9D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445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705BB-2A0C-5E60-A5AB-7B77877A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4A48B-61F3-0B5C-9FAB-0C308D1C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CEC3A-0C3B-F4D1-A57D-9C18F225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9430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DF5D-AD0B-DE30-AAE6-EECD56E0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B877-0CAC-59B8-1DC9-8227A6CE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F069C-B43E-A79B-6672-A91C10388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9259C-4AE6-D2DF-CE9A-7309074D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CF6AB-450B-9985-2722-7EB4309C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801DA-8468-B660-0434-F0C0ADD1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9883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019B9-DBC7-55A7-3CFF-BE61AFCC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ECA61-F645-D024-86A1-035886A4F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2AC96-7B3B-30D8-A744-4795C47BA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5446B-4598-6DB8-4F2D-8E4C8B1C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A5732-6554-27FD-DA90-0886110A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47EB5-4697-ED4B-EDAE-8C164CE9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4949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80880-6230-EC81-AC2D-C41B0816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143B6-9E08-78CA-5120-1FA453439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6552-1D1F-6EAD-2840-CDF976462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9D5AB-738F-A840-BAAE-FC7D96AF59F9}" type="datetimeFigureOut">
              <a:rPr lang="en-HR" smtClean="0"/>
              <a:t>12/09/2025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D3BE-ADC2-CDCD-9232-5E2EA944E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9C994-8248-92D0-691E-0DDB7E64F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3A8A7-965C-3547-ABF2-22306E4A2BF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344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839902-110A-7C1F-0B20-EF5BFFF02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899B85C-DC74-C697-4762-F135B0C36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414" y="6039291"/>
            <a:ext cx="5635124" cy="398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1D70365-13AB-6327-47B5-4761A6DEA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61" y="850603"/>
            <a:ext cx="6001546" cy="55444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F45580-D77A-BF3C-E737-7B0E40CA7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5628" y="377306"/>
            <a:ext cx="2137011" cy="1790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83C7BD-6BED-3876-13CD-0AB5A005FA11}"/>
              </a:ext>
            </a:extLst>
          </p:cNvPr>
          <p:cNvSpPr txBox="1"/>
          <p:nvPr/>
        </p:nvSpPr>
        <p:spPr>
          <a:xfrm>
            <a:off x="6527801" y="2506133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24A6A8"/>
                </a:solidFill>
              </a:rPr>
              <a:t>Sektori: Ekonomija i trgovina</a:t>
            </a:r>
          </a:p>
          <a:p>
            <a:pPr algn="r"/>
            <a:endParaRPr lang="hr-HR" sz="2400" b="1" dirty="0">
              <a:solidFill>
                <a:srgbClr val="24A6A8"/>
              </a:solidFill>
            </a:endParaRPr>
          </a:p>
          <a:p>
            <a:pPr algn="r"/>
            <a:r>
              <a:rPr lang="hr-HR" sz="2400" b="1" dirty="0">
                <a:solidFill>
                  <a:srgbClr val="24A6A8"/>
                </a:solidFill>
              </a:rPr>
              <a:t>Pravo, politologija, sociologija, državna uprava i javni poslovi</a:t>
            </a:r>
          </a:p>
          <a:p>
            <a:pPr algn="r"/>
            <a:endParaRPr lang="hr-HR" sz="2400" b="1" dirty="0">
              <a:solidFill>
                <a:srgbClr val="24A6A8"/>
              </a:solidFill>
            </a:endParaRPr>
          </a:p>
          <a:p>
            <a:pPr algn="r"/>
            <a:r>
              <a:rPr lang="hr-HR" sz="2400" b="1" dirty="0">
                <a:solidFill>
                  <a:srgbClr val="24A6A8"/>
                </a:solidFill>
              </a:rPr>
              <a:t>Voditelji: Sanja Kelava</a:t>
            </a:r>
          </a:p>
          <a:p>
            <a:pPr algn="r"/>
            <a:r>
              <a:rPr lang="hr-HR" sz="2400" b="1" dirty="0">
                <a:solidFill>
                  <a:srgbClr val="24A6A8"/>
                </a:solidFill>
              </a:rPr>
              <a:t>Vedrana Šimunić Rod</a:t>
            </a:r>
          </a:p>
          <a:p>
            <a:pPr algn="r"/>
            <a:r>
              <a:rPr lang="hr-HR" sz="2400" b="1" dirty="0">
                <a:solidFill>
                  <a:srgbClr val="EF4A5F"/>
                </a:solidFill>
              </a:rPr>
              <a:t> </a:t>
            </a:r>
          </a:p>
          <a:p>
            <a:pPr algn="r"/>
            <a:r>
              <a:rPr lang="hr-HR" sz="2400" b="1" dirty="0">
                <a:solidFill>
                  <a:srgbClr val="EF4A5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934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E2EFF-AB5E-A216-BBE1-1537632A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0DBC-05FC-B3F5-72C5-4298C583B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238110"/>
            <a:ext cx="11500104" cy="2700867"/>
          </a:xfrm>
        </p:spPr>
        <p:txBody>
          <a:bodyPr>
            <a:normAutofit fontScale="90000"/>
          </a:bodyPr>
          <a:lstStyle/>
          <a:p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Aktivnost 1:</a:t>
            </a:r>
            <a:br>
              <a:rPr lang="hr-HR" sz="2800" dirty="0"/>
            </a:br>
            <a:br>
              <a:rPr lang="hr-HR" sz="2800" dirty="0"/>
            </a:br>
            <a:r>
              <a:rPr lang="hr-HR" sz="2400" dirty="0"/>
              <a:t>Raspraviti unutar skupine primijenjene načine planiranja modularne nastave te načine rješavanja izazova u planiranju</a:t>
            </a:r>
            <a:br>
              <a:rPr lang="hr-HR" sz="2800" dirty="0">
                <a:solidFill>
                  <a:srgbClr val="EF4A5F"/>
                </a:solidFill>
              </a:rPr>
            </a:br>
            <a:br>
              <a:rPr lang="hr-HR" sz="2900" dirty="0"/>
            </a:br>
            <a:br>
              <a:rPr lang="hr-HR" sz="2900" dirty="0"/>
            </a:br>
            <a:br>
              <a:rPr lang="hr-HR" dirty="0">
                <a:solidFill>
                  <a:srgbClr val="EF4A5F"/>
                </a:solidFill>
              </a:rPr>
            </a:br>
            <a:endParaRPr lang="hr-HR" sz="1600" dirty="0">
              <a:solidFill>
                <a:srgbClr val="EF4A5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15702D-6041-279D-D0FE-48F73E0DC1E7}"/>
              </a:ext>
            </a:extLst>
          </p:cNvPr>
          <p:cNvSpPr txBox="1"/>
          <p:nvPr/>
        </p:nvSpPr>
        <p:spPr>
          <a:xfrm>
            <a:off x="448055" y="1690599"/>
            <a:ext cx="72146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hr-HR" sz="2000" b="1" dirty="0">
              <a:solidFill>
                <a:srgbClr val="24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b="1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Sudionici dobivaju smjernice kao podlogu za raspravu.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b="1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Trajanje: 60 min.</a:t>
            </a:r>
            <a:endParaRPr lang="hr-HR" sz="2000" dirty="0">
              <a:solidFill>
                <a:srgbClr val="24A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BAA73-DE5C-ED54-D902-D033A1C89C18}"/>
              </a:ext>
            </a:extLst>
          </p:cNvPr>
          <p:cNvGrpSpPr/>
          <p:nvPr/>
        </p:nvGrpSpPr>
        <p:grpSpPr>
          <a:xfrm>
            <a:off x="8167993" y="2659199"/>
            <a:ext cx="3628567" cy="1905171"/>
            <a:chOff x="8101061" y="2828781"/>
            <a:chExt cx="3703166" cy="270086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30C2DE1-8B7A-63A1-4432-A8DC09D42B85}"/>
                </a:ext>
              </a:extLst>
            </p:cNvPr>
            <p:cNvSpPr/>
            <p:nvPr/>
          </p:nvSpPr>
          <p:spPr>
            <a:xfrm>
              <a:off x="8101061" y="2828781"/>
              <a:ext cx="1817807" cy="2700867"/>
            </a:xfrm>
            <a:prstGeom prst="rect">
              <a:avLst/>
            </a:prstGeom>
            <a:solidFill>
              <a:srgbClr val="EF4A5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9600"/>
                </a:spcAft>
                <a:buNone/>
              </a:pPr>
              <a:r>
                <a:rPr lang="hr-HR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IZAZOVI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3F9FEF-2D78-9116-6D7A-555A7E2CBFC3}"/>
                </a:ext>
              </a:extLst>
            </p:cNvPr>
            <p:cNvSpPr/>
            <p:nvPr/>
          </p:nvSpPr>
          <p:spPr>
            <a:xfrm>
              <a:off x="10137987" y="2828781"/>
              <a:ext cx="1666240" cy="2700867"/>
            </a:xfrm>
            <a:prstGeom prst="rect">
              <a:avLst/>
            </a:prstGeom>
            <a:solidFill>
              <a:srgbClr val="24A6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9600"/>
                </a:spcAft>
                <a:buNone/>
              </a:pPr>
              <a:r>
                <a:rPr lang="hr-HR" sz="24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</a:rPr>
                <a:t>RJEŠENJA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508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66AD-B02A-7E20-E7B4-38AE2496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06" y="282090"/>
            <a:ext cx="6035361" cy="540870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Smjernice kao podloga za raspravu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43095-EDE4-E0F8-7831-A83D9289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904" y="95754"/>
            <a:ext cx="1399913" cy="1292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468FC-729E-3713-6336-F95BACC9AE8C}"/>
              </a:ext>
            </a:extLst>
          </p:cNvPr>
          <p:cNvSpPr txBox="1"/>
          <p:nvPr/>
        </p:nvSpPr>
        <p:spPr>
          <a:xfrm>
            <a:off x="196106" y="1536174"/>
            <a:ext cx="1175882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Uočavate li različitosti planiranja modula i nastavnog predmeta?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su prednosti modularnog planiranja za razliku od tradicionalnog pristupa?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 ste aktivnosti osmislili unutar škole, a koje su povezane sa stjecanjem ishoda učenja?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 li na početku modula upoznali učenike s planiranim i novim pristupom učenju i poučavanju?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procjenjujete uspješnost vašeg planiranja modula u odnosu na ostvareno u proteklom razdoblju?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 li uočili elemente koji nisu bili pravilno planirani?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Jeste li se suočili s potrebom promjene navedenog u planiranom modulu s obzirom na tijek i izvođenje nastave i stjecanja ishoda učenja?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koji način ste rješavali izazove s kojima ste se susretali?</a:t>
            </a:r>
          </a:p>
        </p:txBody>
      </p:sp>
    </p:spTree>
    <p:extLst>
      <p:ext uri="{BB962C8B-B14F-4D97-AF65-F5344CB8AC3E}">
        <p14:creationId xmlns:p14="http://schemas.microsoft.com/office/powerpoint/2010/main" val="342085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A542-1423-28C7-25A6-99EFB0C9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20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hr-HR" dirty="0"/>
              <a:t>Pauza: 30 minuta</a:t>
            </a:r>
            <a:endParaRPr lang="hr-HR" sz="1600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Slobodna Dalmacija - 'Prava crna' iz vrelog pijeska">
            <a:extLst>
              <a:ext uri="{FF2B5EF4-FFF2-40B4-BE49-F238E27FC236}">
                <a16:creationId xmlns:a16="http://schemas.microsoft.com/office/drawing/2014/main" id="{D05C23ED-8CC2-8E5C-BBB3-1165A89A51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6" b="11810"/>
          <a:stretch>
            <a:fillRect/>
          </a:stretch>
        </p:blipFill>
        <p:spPr bwMode="auto">
          <a:xfrm>
            <a:off x="938784" y="1505585"/>
            <a:ext cx="10515600" cy="416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84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9390-EFDB-802D-316A-C7667C889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6FD31E8-5985-FA4A-A494-AEA16F31D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414" y="6039291"/>
            <a:ext cx="5635124" cy="398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20B5630-2542-6926-A491-6A09EE251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62" y="850603"/>
            <a:ext cx="5446892" cy="503203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1A3E8ED-8D36-42FF-0522-6264146D1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5628" y="377306"/>
            <a:ext cx="2137011" cy="1790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CF06F0-06E7-8FA7-27BB-0438A17B4369}"/>
              </a:ext>
            </a:extLst>
          </p:cNvPr>
          <p:cNvSpPr txBox="1"/>
          <p:nvPr/>
        </p:nvSpPr>
        <p:spPr>
          <a:xfrm>
            <a:off x="6380907" y="3920562"/>
            <a:ext cx="5635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>
                <a:ln>
                  <a:noFill/>
                </a:ln>
                <a:solidFill>
                  <a:srgbClr val="A7CF4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RADIONICA 2 – realizacija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24A6A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Realizacija planiranog modula</a:t>
            </a:r>
            <a:r>
              <a:rPr lang="hr-HR" sz="2400" b="1" dirty="0">
                <a:solidFill>
                  <a:srgbClr val="24A6A8"/>
                </a:solidFill>
                <a:latin typeface="Aptos" panose="02110004020202020204"/>
              </a:rPr>
              <a:t>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24A6A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izazovi u provedbi i vrednovanju</a:t>
            </a:r>
          </a:p>
        </p:txBody>
      </p:sp>
    </p:spTree>
    <p:extLst>
      <p:ext uri="{BB962C8B-B14F-4D97-AF65-F5344CB8AC3E}">
        <p14:creationId xmlns:p14="http://schemas.microsoft.com/office/powerpoint/2010/main" val="258667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53AF-0A70-C360-CA42-5FA645576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44740"/>
            <a:ext cx="10515600" cy="89627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EF4A5F"/>
                </a:solidFill>
              </a:rPr>
              <a:t> </a:t>
            </a:r>
            <a:r>
              <a:rPr lang="pl-PL" dirty="0"/>
              <a:t>Kako izvoditi i vrednovati modul?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0696-00B6-45E6-82FD-344B04F8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>
              <a:solidFill>
                <a:srgbClr val="EF4A5F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EF4A5F"/>
              </a:solidFill>
            </a:endParaRPr>
          </a:p>
          <a:p>
            <a:pPr marL="0" indent="0" algn="r">
              <a:buNone/>
            </a:pPr>
            <a:endParaRPr lang="hr-HR" b="1" dirty="0">
              <a:solidFill>
                <a:srgbClr val="EF4A5F"/>
              </a:solidFill>
            </a:endParaRPr>
          </a:p>
          <a:p>
            <a:pPr marL="0" indent="0" algn="r">
              <a:buNone/>
            </a:pPr>
            <a:endParaRPr lang="hr-HR" b="1" dirty="0">
              <a:solidFill>
                <a:srgbClr val="EF4A5F"/>
              </a:solidFill>
            </a:endParaRPr>
          </a:p>
          <a:p>
            <a:pPr marL="0" indent="0" algn="ctr">
              <a:buNone/>
            </a:pPr>
            <a:r>
              <a:rPr lang="hr-HR" sz="2600" b="1" dirty="0">
                <a:solidFill>
                  <a:srgbClr val="24A6A8"/>
                </a:solidFill>
              </a:rPr>
              <a:t>Modularna nastava omogućuje cjelinu. </a:t>
            </a:r>
          </a:p>
          <a:p>
            <a:pPr marL="0" indent="0" algn="ctr">
              <a:buNone/>
            </a:pPr>
            <a:r>
              <a:rPr lang="hr-HR" sz="2600" b="1" dirty="0">
                <a:solidFill>
                  <a:srgbClr val="24A6A8"/>
                </a:solidFill>
              </a:rPr>
              <a:t>Učenici vide širi kontekst i razumiju zašto nešto uče.</a:t>
            </a:r>
          </a:p>
          <a:p>
            <a:pPr marL="0" indent="0" algn="ctr">
              <a:buNone/>
            </a:pPr>
            <a:endParaRPr lang="hr-HR" sz="1100" b="1" i="1" dirty="0">
              <a:solidFill>
                <a:srgbClr val="EF4A5F"/>
              </a:solidFill>
            </a:endParaRPr>
          </a:p>
          <a:p>
            <a:pPr marL="0" indent="0">
              <a:buNone/>
            </a:pPr>
            <a:endParaRPr lang="hr-HR" sz="2200" b="1" i="1" u="sng" dirty="0">
              <a:solidFill>
                <a:srgbClr val="EF4A5F"/>
              </a:solidFill>
            </a:endParaRPr>
          </a:p>
          <a:p>
            <a:pPr marL="0" indent="0" algn="ctr">
              <a:buNone/>
            </a:pPr>
            <a:endParaRPr lang="hr-HR" sz="2200" b="1" i="1" dirty="0">
              <a:solidFill>
                <a:srgbClr val="EF4A5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039101-9691-FEC2-6412-F0BD20F5FBD8}"/>
              </a:ext>
            </a:extLst>
          </p:cNvPr>
          <p:cNvGrpSpPr/>
          <p:nvPr/>
        </p:nvGrpSpPr>
        <p:grpSpPr>
          <a:xfrm>
            <a:off x="3784596" y="1358049"/>
            <a:ext cx="4542367" cy="1676400"/>
            <a:chOff x="3784596" y="1358049"/>
            <a:chExt cx="4542367" cy="1676400"/>
          </a:xfrm>
        </p:grpSpPr>
        <p:sp>
          <p:nvSpPr>
            <p:cNvPr id="4" name="Callout: Down Arrow 3">
              <a:extLst>
                <a:ext uri="{FF2B5EF4-FFF2-40B4-BE49-F238E27FC236}">
                  <a16:creationId xmlns:a16="http://schemas.microsoft.com/office/drawing/2014/main" id="{780A255A-669D-3AA9-293A-D88480FB4A17}"/>
                </a:ext>
              </a:extLst>
            </p:cNvPr>
            <p:cNvSpPr/>
            <p:nvPr/>
          </p:nvSpPr>
          <p:spPr>
            <a:xfrm>
              <a:off x="3784596" y="1358049"/>
              <a:ext cx="4542367" cy="1676400"/>
            </a:xfrm>
            <a:prstGeom prst="downArrowCallout">
              <a:avLst/>
            </a:prstGeom>
            <a:solidFill>
              <a:srgbClr val="24A6A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4D68FC-A2E3-1EDE-0A05-9E2DEA44BAF0}"/>
                </a:ext>
              </a:extLst>
            </p:cNvPr>
            <p:cNvSpPr txBox="1"/>
            <p:nvPr/>
          </p:nvSpPr>
          <p:spPr>
            <a:xfrm>
              <a:off x="4040714" y="1578114"/>
              <a:ext cx="40301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000" b="1" dirty="0">
                  <a:solidFill>
                    <a:schemeClr val="bg1"/>
                  </a:solidFill>
                </a:rPr>
                <a:t>Zašto modul?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93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4067-57F3-31DE-43F4-E4623D9E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2" y="196176"/>
            <a:ext cx="5617464" cy="673774"/>
          </a:xfrm>
        </p:spPr>
        <p:txBody>
          <a:bodyPr/>
          <a:lstStyle/>
          <a:p>
            <a:r>
              <a:rPr lang="hr-HR" dirty="0"/>
              <a:t>Konstruktivno poravnanje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AE7AEF-586E-DB22-4836-EDE84860E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943576"/>
              </p:ext>
            </p:extLst>
          </p:nvPr>
        </p:nvGraphicFramePr>
        <p:xfrm>
          <a:off x="453390" y="1347787"/>
          <a:ext cx="7959090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929069-E11B-752A-8087-C90FD6845833}"/>
              </a:ext>
            </a:extLst>
          </p:cNvPr>
          <p:cNvSpPr txBox="1"/>
          <p:nvPr/>
        </p:nvSpPr>
        <p:spPr>
          <a:xfrm>
            <a:off x="7571232" y="1347787"/>
            <a:ext cx="4407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</a:rPr>
              <a:t>usklađivanje ishoda učenja, metoda i aktivnosti podučavanja i učenja te metoda vrednovanja </a:t>
            </a:r>
          </a:p>
          <a:p>
            <a:endParaRPr lang="hr-HR" sz="2000" b="1" dirty="0">
              <a:solidFill>
                <a:srgbClr val="24A6A8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</a:rPr>
              <a:t>temelj je postojanje jasnih i mjerljivih ishoda učenja za čije ostvarenje su osmišljene aktivnosti i prilagođene metode poučavanja kao i odgovarajući oblici vrednovanja</a:t>
            </a:r>
          </a:p>
          <a:p>
            <a:pPr marL="285750" indent="-285750">
              <a:buFontTx/>
              <a:buChar char="-"/>
            </a:pPr>
            <a:r>
              <a:rPr lang="hr-HR" sz="2000" b="1" i="1" dirty="0">
                <a:solidFill>
                  <a:srgbClr val="24A6A8"/>
                </a:solidFill>
              </a:rPr>
              <a:t>učenici uvijek trebaju znati što se od njih očekuje</a:t>
            </a:r>
          </a:p>
        </p:txBody>
      </p:sp>
    </p:spTree>
    <p:extLst>
      <p:ext uri="{BB962C8B-B14F-4D97-AF65-F5344CB8AC3E}">
        <p14:creationId xmlns:p14="http://schemas.microsoft.com/office/powerpoint/2010/main" val="296049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8253-626B-8A03-AC4A-EB92EFF9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0" y="347152"/>
            <a:ext cx="7498080" cy="713398"/>
          </a:xfrm>
        </p:spPr>
        <p:txBody>
          <a:bodyPr>
            <a:normAutofit/>
          </a:bodyPr>
          <a:lstStyle/>
          <a:p>
            <a:r>
              <a:rPr lang="hr-HR" sz="2900" dirty="0"/>
              <a:t>Pripremiti učenike za realizaciju modula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F08D28-9EE3-AA39-262C-97C80E760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39506"/>
              </p:ext>
            </p:extLst>
          </p:nvPr>
        </p:nvGraphicFramePr>
        <p:xfrm>
          <a:off x="786384" y="2030046"/>
          <a:ext cx="10826496" cy="365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4E2B70-F7FB-B2C5-5678-2EE53D71B915}"/>
              </a:ext>
            </a:extLst>
          </p:cNvPr>
          <p:cNvSpPr txBox="1"/>
          <p:nvPr/>
        </p:nvSpPr>
        <p:spPr>
          <a:xfrm>
            <a:off x="883920" y="138371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24A6A8"/>
                </a:solidFill>
              </a:rPr>
              <a:t>Učenicima objasniti:</a:t>
            </a:r>
            <a:br>
              <a:rPr lang="pt-BR" sz="2400" b="1" dirty="0">
                <a:solidFill>
                  <a:srgbClr val="24A6A8"/>
                </a:solidFill>
              </a:rPr>
            </a:br>
            <a:endParaRPr lang="hr-HR" sz="2400" b="1" dirty="0">
              <a:solidFill>
                <a:srgbClr val="24A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5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F994-40A6-A28E-9A7D-E3A217F24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BB0B-D697-5CE2-7BEE-1AE38F71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8044" y="96597"/>
            <a:ext cx="5138082" cy="416834"/>
          </a:xfrm>
        </p:spPr>
        <p:txBody>
          <a:bodyPr>
            <a:normAutofit fontScale="90000"/>
          </a:bodyPr>
          <a:lstStyle/>
          <a:p>
            <a:r>
              <a:rPr lang="pl-PL" sz="2900" dirty="0"/>
              <a:t>Nastavni (didaktički) sustavi</a:t>
            </a:r>
            <a:endParaRPr lang="hr-HR" sz="2900" dirty="0"/>
          </a:p>
        </p:txBody>
      </p:sp>
      <p:sp>
        <p:nvSpPr>
          <p:cNvPr id="24" name="Pravokutnik: zaobljeni kutovi 21">
            <a:extLst>
              <a:ext uri="{FF2B5EF4-FFF2-40B4-BE49-F238E27FC236}">
                <a16:creationId xmlns:a16="http://schemas.microsoft.com/office/drawing/2014/main" id="{32BC0372-2D73-4811-798B-8140BB03B439}"/>
              </a:ext>
            </a:extLst>
          </p:cNvPr>
          <p:cNvSpPr/>
          <p:nvPr/>
        </p:nvSpPr>
        <p:spPr>
          <a:xfrm>
            <a:off x="1310827" y="4260478"/>
            <a:ext cx="2475170" cy="4939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F4A5F"/>
          </a:solidFill>
          <a:ln w="19046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Mentorska nastava</a:t>
            </a:r>
          </a:p>
        </p:txBody>
      </p:sp>
      <p:sp>
        <p:nvSpPr>
          <p:cNvPr id="22" name="Pravokutnik: zaobljeni kutovi 19">
            <a:extLst>
              <a:ext uri="{FF2B5EF4-FFF2-40B4-BE49-F238E27FC236}">
                <a16:creationId xmlns:a16="http://schemas.microsoft.com/office/drawing/2014/main" id="{B2BA1D59-E6F7-B774-4265-6F5DC08E8502}"/>
              </a:ext>
            </a:extLst>
          </p:cNvPr>
          <p:cNvSpPr/>
          <p:nvPr/>
        </p:nvSpPr>
        <p:spPr>
          <a:xfrm>
            <a:off x="2459670" y="2232852"/>
            <a:ext cx="2747569" cy="4939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F4A5F"/>
          </a:solidFill>
          <a:ln w="19046" cap="flat">
            <a:solidFill>
              <a:srgbClr val="EF4A5F"/>
            </a:solidFill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Heuristička nastava</a:t>
            </a:r>
          </a:p>
        </p:txBody>
      </p:sp>
      <p:sp>
        <p:nvSpPr>
          <p:cNvPr id="20" name="Pravokutnik: zaobljeni kutovi 17">
            <a:extLst>
              <a:ext uri="{FF2B5EF4-FFF2-40B4-BE49-F238E27FC236}">
                <a16:creationId xmlns:a16="http://schemas.microsoft.com/office/drawing/2014/main" id="{0CFDFD57-DE6A-855A-80BC-02A005E2BE13}"/>
              </a:ext>
            </a:extLst>
          </p:cNvPr>
          <p:cNvSpPr/>
          <p:nvPr/>
        </p:nvSpPr>
        <p:spPr>
          <a:xfrm>
            <a:off x="1205615" y="2898244"/>
            <a:ext cx="2826956" cy="4988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24A6A8"/>
          </a:solidFill>
          <a:ln w="19046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Programirana nastava</a:t>
            </a:r>
          </a:p>
        </p:txBody>
      </p:sp>
      <p:sp>
        <p:nvSpPr>
          <p:cNvPr id="18" name="Pravokutnik: zaobljeni kutovi 15">
            <a:extLst>
              <a:ext uri="{FF2B5EF4-FFF2-40B4-BE49-F238E27FC236}">
                <a16:creationId xmlns:a16="http://schemas.microsoft.com/office/drawing/2014/main" id="{59554F2E-6D16-C628-6DDC-FA5E4F5433E4}"/>
              </a:ext>
            </a:extLst>
          </p:cNvPr>
          <p:cNvSpPr/>
          <p:nvPr/>
        </p:nvSpPr>
        <p:spPr>
          <a:xfrm>
            <a:off x="2449046" y="3591820"/>
            <a:ext cx="2747569" cy="4939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7CF4C"/>
          </a:solidFill>
          <a:ln w="19046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Egzemplarna nastava</a:t>
            </a:r>
          </a:p>
        </p:txBody>
      </p:sp>
      <p:sp>
        <p:nvSpPr>
          <p:cNvPr id="16" name="Pravokutnik: zaobljeni kutovi 13">
            <a:extLst>
              <a:ext uri="{FF2B5EF4-FFF2-40B4-BE49-F238E27FC236}">
                <a16:creationId xmlns:a16="http://schemas.microsoft.com/office/drawing/2014/main" id="{B9C1D7C0-CBAF-E47D-3622-BDC05F4B5AC2}"/>
              </a:ext>
            </a:extLst>
          </p:cNvPr>
          <p:cNvSpPr/>
          <p:nvPr/>
        </p:nvSpPr>
        <p:spPr>
          <a:xfrm>
            <a:off x="1059311" y="1515969"/>
            <a:ext cx="2602401" cy="4939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A7CF4C"/>
          </a:solidFill>
          <a:ln w="19046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Problemska nastava</a:t>
            </a:r>
          </a:p>
        </p:txBody>
      </p:sp>
      <p:sp>
        <p:nvSpPr>
          <p:cNvPr id="14" name="Pravokutnik: zaobljeni kutovi 11">
            <a:extLst>
              <a:ext uri="{FF2B5EF4-FFF2-40B4-BE49-F238E27FC236}">
                <a16:creationId xmlns:a16="http://schemas.microsoft.com/office/drawing/2014/main" id="{D46DA539-2940-2C90-56C7-64D0095AAA9A}"/>
              </a:ext>
            </a:extLst>
          </p:cNvPr>
          <p:cNvSpPr/>
          <p:nvPr/>
        </p:nvSpPr>
        <p:spPr>
          <a:xfrm>
            <a:off x="2360511" y="847311"/>
            <a:ext cx="2602400" cy="49398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24A6A8"/>
          </a:solidFill>
          <a:ln w="19046" cap="flat">
            <a:noFill/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Projektna nastava</a:t>
            </a:r>
          </a:p>
        </p:txBody>
      </p:sp>
      <p:sp>
        <p:nvSpPr>
          <p:cNvPr id="12" name="Pravokutnik: zaobljeni kutovi 27">
            <a:extLst>
              <a:ext uri="{FF2B5EF4-FFF2-40B4-BE49-F238E27FC236}">
                <a16:creationId xmlns:a16="http://schemas.microsoft.com/office/drawing/2014/main" id="{19083D3E-E878-2EAE-D6AC-28ED9A16CBCB}"/>
              </a:ext>
            </a:extLst>
          </p:cNvPr>
          <p:cNvSpPr/>
          <p:nvPr/>
        </p:nvSpPr>
        <p:spPr>
          <a:xfrm>
            <a:off x="2449046" y="4974095"/>
            <a:ext cx="3345254" cy="49886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24A6A8"/>
          </a:solidFill>
          <a:ln w="19046" cap="flat">
            <a:solidFill>
              <a:srgbClr val="24A6A8"/>
            </a:solidFill>
            <a:prstDash val="solid"/>
            <a:miter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rPr>
              <a:t>Učenje temeljeno na radu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8EA4105C-1BEC-A6A1-2672-E790E8B3BEDA}"/>
              </a:ext>
            </a:extLst>
          </p:cNvPr>
          <p:cNvSpPr/>
          <p:nvPr/>
        </p:nvSpPr>
        <p:spPr>
          <a:xfrm rot="516922">
            <a:off x="8087020" y="732200"/>
            <a:ext cx="3884620" cy="1567538"/>
          </a:xfrm>
          <a:prstGeom prst="wedgeEllipseCallout">
            <a:avLst>
              <a:gd name="adj1" fmla="val -49368"/>
              <a:gd name="adj2" fmla="val 28273"/>
            </a:avLst>
          </a:prstGeom>
          <a:solidFill>
            <a:srgbClr val="EF4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Strukturirani i jasni načini realizacije nastavnoga procesa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884DA3D6-077E-419E-6E3F-9E58A8B3E73B}"/>
              </a:ext>
            </a:extLst>
          </p:cNvPr>
          <p:cNvSpPr/>
          <p:nvPr/>
        </p:nvSpPr>
        <p:spPr>
          <a:xfrm rot="21293514">
            <a:off x="6267546" y="1987064"/>
            <a:ext cx="3903413" cy="1567538"/>
          </a:xfrm>
          <a:prstGeom prst="wedgeEllipseCallout">
            <a:avLst>
              <a:gd name="adj1" fmla="val -44634"/>
              <a:gd name="adj2" fmla="val 38560"/>
            </a:avLst>
          </a:prstGeom>
          <a:solidFill>
            <a:srgbClr val="24A6A8"/>
          </a:solidFill>
          <a:ln>
            <a:solidFill>
              <a:srgbClr val="24A6A8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Uključuju nastavne metode, nastavne medije (sredstva i pomagala) i socijalne oblike rada – oni su njihov sastavni dio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E3A7E325-C245-5741-E6E7-8C8E255660A5}"/>
              </a:ext>
            </a:extLst>
          </p:cNvPr>
          <p:cNvSpPr/>
          <p:nvPr/>
        </p:nvSpPr>
        <p:spPr>
          <a:xfrm rot="813688">
            <a:off x="8529290" y="3461169"/>
            <a:ext cx="3511015" cy="1468991"/>
          </a:xfrm>
          <a:prstGeom prst="wedgeEllipseCallout">
            <a:avLst>
              <a:gd name="adj1" fmla="val -55055"/>
              <a:gd name="adj2" fmla="val 3323"/>
            </a:avLst>
          </a:prstGeom>
          <a:solidFill>
            <a:srgbClr val="A7CF4C"/>
          </a:solidFill>
          <a:ln>
            <a:solidFill>
              <a:srgbClr val="A7CF4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Usmjereni su na učenika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8ED59BB-C01F-EDB2-D93E-F87388861E94}"/>
              </a:ext>
            </a:extLst>
          </p:cNvPr>
          <p:cNvSpPr/>
          <p:nvPr/>
        </p:nvSpPr>
        <p:spPr>
          <a:xfrm rot="516922">
            <a:off x="6554554" y="4558263"/>
            <a:ext cx="3884620" cy="1567538"/>
          </a:xfrm>
          <a:prstGeom prst="wedgeEllipseCallout">
            <a:avLst>
              <a:gd name="adj1" fmla="val 50798"/>
              <a:gd name="adj2" fmla="val 33275"/>
            </a:avLst>
          </a:prstGeom>
          <a:solidFill>
            <a:srgbClr val="EF4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Poteškoća – ne postoji jedinstvena terminologija</a:t>
            </a:r>
          </a:p>
        </p:txBody>
      </p:sp>
    </p:spTree>
    <p:extLst>
      <p:ext uri="{BB962C8B-B14F-4D97-AF65-F5344CB8AC3E}">
        <p14:creationId xmlns:p14="http://schemas.microsoft.com/office/powerpoint/2010/main" val="414961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3712-655D-60A8-0ABA-6A39589D7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6244-5591-CC22-A584-E889DA86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7202"/>
            <a:ext cx="10727267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2800" dirty="0"/>
            </a:br>
            <a:r>
              <a:rPr lang="hr-HR" sz="2800" dirty="0"/>
              <a:t>Aktivnost 2 </a:t>
            </a:r>
            <a:br>
              <a:rPr lang="hr-HR" sz="2800" dirty="0"/>
            </a:br>
            <a:br>
              <a:rPr lang="hr-HR" dirty="0">
                <a:solidFill>
                  <a:srgbClr val="EF4A5F"/>
                </a:solidFill>
              </a:rPr>
            </a:br>
            <a:endParaRPr lang="hr-HR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AC8D0-8040-3CBB-799C-7FCC603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490134"/>
            <a:ext cx="10981268" cy="3699933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000" b="1" dirty="0">
                <a:solidFill>
                  <a:srgbClr val="24A6A8"/>
                </a:solidFill>
              </a:rPr>
              <a:t>Raspraviti unutar skupine primijenjene načine vrednovanja modularne nastave te načine rješavanja izazova u vrednovanju.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000" b="1" dirty="0">
                <a:solidFill>
                  <a:srgbClr val="24A6A8"/>
                </a:solidFill>
              </a:rPr>
              <a:t>Svaka skupina dobiva smjernice kao podlogu za raspravu.</a:t>
            </a:r>
          </a:p>
          <a:p>
            <a:pPr marL="0" indent="0">
              <a:buNone/>
            </a:pPr>
            <a:r>
              <a:rPr lang="hr-HR" sz="2100" b="1" dirty="0">
                <a:solidFill>
                  <a:srgbClr val="24A6A8"/>
                </a:solidFill>
              </a:rPr>
              <a:t>Zaključke rasprave zapisati na </a:t>
            </a:r>
            <a:r>
              <a:rPr lang="hr-HR" sz="2100" b="1" i="1" dirty="0" err="1">
                <a:solidFill>
                  <a:srgbClr val="24A6A8"/>
                </a:solidFill>
              </a:rPr>
              <a:t>flip</a:t>
            </a:r>
            <a:r>
              <a:rPr lang="hr-HR" sz="2100" b="1" dirty="0">
                <a:solidFill>
                  <a:srgbClr val="24A6A8"/>
                </a:solidFill>
              </a:rPr>
              <a:t> papir</a:t>
            </a:r>
          </a:p>
          <a:p>
            <a:pPr marL="0" indent="0">
              <a:buNone/>
            </a:pPr>
            <a:r>
              <a:rPr lang="hr-HR" sz="2100" b="1" dirty="0">
                <a:solidFill>
                  <a:srgbClr val="24A6A8"/>
                </a:solidFill>
              </a:rPr>
              <a:t>Trajanje: 60 min.</a:t>
            </a:r>
          </a:p>
          <a:p>
            <a:pPr marL="0" indent="0">
              <a:buNone/>
            </a:pPr>
            <a:endParaRPr lang="hr-HR" sz="2800" dirty="0">
              <a:solidFill>
                <a:srgbClr val="24A6A8"/>
              </a:solidFill>
            </a:endParaRPr>
          </a:p>
          <a:p>
            <a:pPr marL="0" indent="0">
              <a:buNone/>
            </a:pPr>
            <a:endParaRPr lang="hr-HR" sz="2100" dirty="0">
              <a:solidFill>
                <a:srgbClr val="24A6A8"/>
              </a:solidFill>
            </a:endParaRPr>
          </a:p>
        </p:txBody>
      </p:sp>
      <p:pic>
        <p:nvPicPr>
          <p:cNvPr id="5124" name="Picture 4" descr="Man Flip Chart: Over 3,172 Royalty-Free Licensable Stock Illustrations &amp;  Drawings | Shutterstock">
            <a:extLst>
              <a:ext uri="{FF2B5EF4-FFF2-40B4-BE49-F238E27FC236}">
                <a16:creationId xmlns:a16="http://schemas.microsoft.com/office/drawing/2014/main" id="{501E24B4-CF12-9DEB-1B8D-13186CD1C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>
            <a:fillRect/>
          </a:stretch>
        </p:blipFill>
        <p:spPr bwMode="auto">
          <a:xfrm>
            <a:off x="9774898" y="3600354"/>
            <a:ext cx="2264702" cy="21295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8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23E8A6-417E-CF8B-F965-A57B35DA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0936" y="337080"/>
            <a:ext cx="12560470" cy="592625"/>
          </a:xfrm>
        </p:spPr>
        <p:txBody>
          <a:bodyPr>
            <a:normAutofit/>
          </a:bodyPr>
          <a:lstStyle/>
          <a:p>
            <a:pPr algn="ctr"/>
            <a:r>
              <a:rPr lang="hr-HR" sz="2900" dirty="0"/>
              <a:t>Smjernice kao podloga za raspravu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D6706-A452-A2F1-4119-B7A06D3B6682}"/>
              </a:ext>
            </a:extLst>
          </p:cNvPr>
          <p:cNvSpPr txBox="1"/>
          <p:nvPr/>
        </p:nvSpPr>
        <p:spPr>
          <a:xfrm>
            <a:off x="296334" y="1143000"/>
            <a:ext cx="1163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Što prepoznajete kao prednosti modularne nastave?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Kakav je stav i povratna informacija učenika o modularnoj nastavi?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Možete li zamijetiti bolju aktivnost i zadovoljstvo učenika modularnom nastavom?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Kako promjena metoda poučavanja i učenja kroz radne situacije utječu na motivaciju učenika?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Omogućava li provođenje modularne nastave ostvarivanje odgojnih komponenti kao što su odgovornost, suradnja i profesionalna  etika učenika?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U kojoj mjeri su primjeri vrednovanja u strukovnom </a:t>
            </a:r>
            <a:r>
              <a:rPr lang="hr-HR" sz="2100" dirty="0" err="1">
                <a:solidFill>
                  <a:srgbClr val="24A6A8"/>
                </a:solidFill>
              </a:rPr>
              <a:t>kurikulu</a:t>
            </a:r>
            <a:r>
              <a:rPr lang="hr-HR" sz="2100" dirty="0">
                <a:solidFill>
                  <a:srgbClr val="24A6A8"/>
                </a:solidFill>
              </a:rPr>
              <a:t> bili podloga vašem načinu vrednovanja?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U kojoj mjeri ste ostvarili suradnju s kolegama u procesu praćenja i vrednovanja?</a:t>
            </a:r>
          </a:p>
          <a:p>
            <a:pPr marL="342900" indent="-342900">
              <a:buFontTx/>
              <a:buChar char="-"/>
            </a:pPr>
            <a:r>
              <a:rPr lang="hr-HR" sz="2100" dirty="0">
                <a:solidFill>
                  <a:srgbClr val="24A6A8"/>
                </a:solidFill>
              </a:rPr>
              <a:t>Na koji način ste rješavali izazove s kojima ste se susretali?</a:t>
            </a:r>
          </a:p>
        </p:txBody>
      </p:sp>
    </p:spTree>
    <p:extLst>
      <p:ext uri="{BB962C8B-B14F-4D97-AF65-F5344CB8AC3E}">
        <p14:creationId xmlns:p14="http://schemas.microsoft.com/office/powerpoint/2010/main" val="225209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232A81-BA94-3F41-FDFA-C5D4BBB1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9CBFBE8-F2ED-7202-8084-91DFC9D0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414" y="6039291"/>
            <a:ext cx="5635124" cy="398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651CA74-92D6-F06C-DCB1-B11D6EF10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61" y="850603"/>
            <a:ext cx="6001546" cy="554444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A868ED-62CF-607C-E231-9245BC9F4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5628" y="377306"/>
            <a:ext cx="2137011" cy="1790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ACF23-EF4C-26BB-1E60-36D6C3AF14F3}"/>
              </a:ext>
            </a:extLst>
          </p:cNvPr>
          <p:cNvSpPr txBox="1"/>
          <p:nvPr/>
        </p:nvSpPr>
        <p:spPr>
          <a:xfrm>
            <a:off x="6936023" y="3766864"/>
            <a:ext cx="4876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>
                <a:solidFill>
                  <a:srgbClr val="24A6A8"/>
                </a:solidFill>
              </a:rPr>
              <a:t>Izazovi modularne nastave na početku provedbe</a:t>
            </a:r>
            <a:endParaRPr lang="hr-HR" sz="2400" b="1" dirty="0">
              <a:solidFill>
                <a:srgbClr val="24A6A8"/>
              </a:solidFill>
            </a:endParaRPr>
          </a:p>
          <a:p>
            <a:pPr algn="r"/>
            <a:endParaRPr lang="pl-PL" b="1" dirty="0">
              <a:solidFill>
                <a:srgbClr val="24A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68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7C9DE-93C9-AB68-4DAC-151A75AE9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B3E2-642E-ECBF-C06D-FE4333EF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67" y="493776"/>
            <a:ext cx="8526137" cy="630936"/>
          </a:xfrm>
        </p:spPr>
        <p:txBody>
          <a:bodyPr>
            <a:noAutofit/>
          </a:bodyPr>
          <a:lstStyle/>
          <a:p>
            <a:r>
              <a:rPr lang="hr-HR" sz="2400" dirty="0"/>
              <a:t>Za kraj…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B36D-6925-5FBD-35ED-EFFB6708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6" y="1537547"/>
            <a:ext cx="11211678" cy="405892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hr-HR" dirty="0">
                <a:solidFill>
                  <a:srgbClr val="24A6A8"/>
                </a:solidFill>
              </a:rPr>
              <a:t>Promjena u realizaciji nastavnoga procesa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solidFill>
                  <a:srgbClr val="24A6A8"/>
                </a:solidFill>
              </a:rPr>
              <a:t>Cilj je da učenik što više samostalno uči i radi uz vodstvo nastavnika, a to zahtijeva detaljnu i kvalitetnu pripremu 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solidFill>
                  <a:srgbClr val="24A6A8"/>
                </a:solidFill>
              </a:rPr>
              <a:t>Cilj modularne nastave je osigurati poticajno okruženje i dobro vodstvo kako bi potaknuli učenike da sami uče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solidFill>
                  <a:srgbClr val="24A6A8"/>
                </a:solidFill>
              </a:rPr>
              <a:t>Da bi učenici mogli doći do rješenja problema moraju istraživati, preispitivati, razmišljati … rezultat je veća motivacija za učenje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solidFill>
                  <a:srgbClr val="24A6A8"/>
                </a:solidFill>
              </a:rPr>
              <a:t>Učenici uče preispitivati svoje odluke, uče surađivati i jačaju komunikacijske vještine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solidFill>
                  <a:srgbClr val="24A6A8"/>
                </a:solidFill>
              </a:rPr>
              <a:t>Primjenjuju naučeno u drugim sličnim situacijama</a:t>
            </a:r>
          </a:p>
          <a:p>
            <a:pPr lvl="1">
              <a:lnSpc>
                <a:spcPct val="100000"/>
              </a:lnSpc>
            </a:pPr>
            <a:r>
              <a:rPr lang="pl-PL" dirty="0">
                <a:solidFill>
                  <a:srgbClr val="24A6A8"/>
                </a:solidFill>
              </a:rPr>
              <a:t>Povezuje stvarno radno okruženje s nastavnim procesom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hr-HR" sz="2400" dirty="0">
              <a:solidFill>
                <a:srgbClr val="24A6A8"/>
              </a:solidFill>
            </a:endParaRPr>
          </a:p>
          <a:p>
            <a:pPr lvl="1">
              <a:lnSpc>
                <a:spcPct val="100000"/>
              </a:lnSpc>
            </a:pPr>
            <a:endParaRPr lang="hr-HR" sz="2400" dirty="0">
              <a:solidFill>
                <a:srgbClr val="24A6A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F9663-A703-A29E-ED95-33C1B5C2F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904" y="95754"/>
            <a:ext cx="1399913" cy="12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5C38-3FF9-EC18-8368-12680BA6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Evaluacija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761C2-DA6E-1B46-B374-19898378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892899"/>
          </a:xfrm>
        </p:spPr>
        <p:txBody>
          <a:bodyPr/>
          <a:lstStyle/>
          <a:p>
            <a:r>
              <a:rPr lang="hr-HR" dirty="0">
                <a:solidFill>
                  <a:srgbClr val="24A6A8"/>
                </a:solidFill>
              </a:rPr>
              <a:t>Evaluacija na razini skupine</a:t>
            </a:r>
          </a:p>
          <a:p>
            <a:pPr marL="0" indent="0">
              <a:buNone/>
            </a:pPr>
            <a:r>
              <a:rPr lang="hr-HR">
                <a:solidFill>
                  <a:srgbClr val="24A6A8"/>
                </a:solidFill>
              </a:rPr>
              <a:t> </a:t>
            </a:r>
            <a:r>
              <a:rPr lang="hr-HR" dirty="0">
                <a:solidFill>
                  <a:srgbClr val="24A6A8"/>
                </a:solidFill>
              </a:rPr>
              <a:t>Z</a:t>
            </a:r>
            <a:r>
              <a:rPr lang="hr-HR">
                <a:solidFill>
                  <a:srgbClr val="24A6A8"/>
                </a:solidFill>
              </a:rPr>
              <a:t>apisati </a:t>
            </a:r>
            <a:r>
              <a:rPr lang="hr-HR" dirty="0">
                <a:solidFill>
                  <a:srgbClr val="24A6A8"/>
                </a:solidFill>
              </a:rPr>
              <a:t>na papirić i zalijepiti na </a:t>
            </a:r>
            <a:r>
              <a:rPr lang="hr-HR" dirty="0" err="1">
                <a:solidFill>
                  <a:srgbClr val="24A6A8"/>
                </a:solidFill>
              </a:rPr>
              <a:t>flip</a:t>
            </a:r>
            <a:r>
              <a:rPr lang="hr-HR" dirty="0">
                <a:solidFill>
                  <a:srgbClr val="24A6A8"/>
                </a:solidFill>
              </a:rPr>
              <a:t> – </a:t>
            </a:r>
            <a:r>
              <a:rPr lang="hr-HR" dirty="0" err="1">
                <a:solidFill>
                  <a:srgbClr val="24A6A8"/>
                </a:solidFill>
              </a:rPr>
              <a:t>chart</a:t>
            </a:r>
            <a:endParaRPr lang="hr-HR" dirty="0">
              <a:solidFill>
                <a:srgbClr val="24A6A8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24A6A8"/>
                </a:solidFill>
              </a:rPr>
              <a:t>Trajanje: 10 min.</a:t>
            </a:r>
          </a:p>
        </p:txBody>
      </p:sp>
      <p:pic>
        <p:nvPicPr>
          <p:cNvPr id="4" name="Content Placeholder 3" descr="A computer with a checklist and a magnifying glass&#10;&#10;AI-generated content may be incorrect.">
            <a:extLst>
              <a:ext uri="{FF2B5EF4-FFF2-40B4-BE49-F238E27FC236}">
                <a16:creationId xmlns:a16="http://schemas.microsoft.com/office/drawing/2014/main" id="{83AFC6D3-DA5E-6987-D645-B8FFC2E143E4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b="29638"/>
          <a:stretch>
            <a:fillRect/>
          </a:stretch>
        </p:blipFill>
        <p:spPr>
          <a:xfrm>
            <a:off x="4894624" y="2953512"/>
            <a:ext cx="6459175" cy="2556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65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E52E-14DE-6C83-0FC9-E9A214AD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36250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hr-HR" i="1" dirty="0">
                <a:latin typeface="Helvetica Now Display" panose="020B0604020202020204" charset="-18"/>
                <a:ea typeface="Aptos" panose="020B0004020202020204" pitchFamily="34" charset="0"/>
                <a:cs typeface="Aptos" panose="020B0004020202020204" pitchFamily="34" charset="0"/>
              </a:rPr>
              <a:t>Ništa se nije promijenilo osim mog stava- i zato se sve promijenilo.</a:t>
            </a:r>
            <a:br>
              <a:rPr lang="hr-HR" i="1" dirty="0">
                <a:latin typeface="Helvetica Now Display" panose="020B0604020202020204" charset="-18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hr-HR" i="1" dirty="0">
                <a:latin typeface="Helvetica Now Display" panose="020B0604020202020204" charset="-18"/>
                <a:ea typeface="Aptos" panose="020B0004020202020204" pitchFamily="34" charset="0"/>
                <a:cs typeface="Aptos" panose="020B0004020202020204" pitchFamily="34" charset="0"/>
              </a:rPr>
              <a:t> Anthony De </a:t>
            </a:r>
            <a:r>
              <a:rPr lang="hr-HR" i="1" dirty="0" err="1">
                <a:latin typeface="Helvetica Now Display" panose="020B0604020202020204" charset="-18"/>
                <a:ea typeface="Aptos" panose="020B0004020202020204" pitchFamily="34" charset="0"/>
                <a:cs typeface="Aptos" panose="020B0004020202020204" pitchFamily="34" charset="0"/>
              </a:rPr>
              <a:t>Mello</a:t>
            </a:r>
            <a:br>
              <a:rPr lang="en-GB" dirty="0">
                <a:latin typeface="Helvetica Now Display" panose="020B0604020202020204" charset="-18"/>
                <a:ea typeface="Aptos" panose="020B0004020202020204" pitchFamily="34" charset="0"/>
                <a:cs typeface="Aptos" panose="020B0004020202020204" pitchFamily="34" charset="0"/>
              </a:rPr>
            </a:b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084B0-05A5-2A82-2AB9-427852F8B4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5904" y="1981072"/>
            <a:ext cx="1034491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GB" sz="2800" dirty="0">
              <a:solidFill>
                <a:srgbClr val="24A6A8"/>
              </a:solidFill>
              <a:effectLst/>
              <a:latin typeface="Helvetica Now Display" panose="020B0604020202020204" charset="-18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1026" name="Picture 2" descr="Naslovnica - Zoran Salopek">
            <a:extLst>
              <a:ext uri="{FF2B5EF4-FFF2-40B4-BE49-F238E27FC236}">
                <a16:creationId xmlns:a16="http://schemas.microsoft.com/office/drawing/2014/main" id="{434C6335-9EE8-E3D3-F4CF-96ED7D195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072"/>
            <a:ext cx="5955792" cy="34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8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024BD9-BA29-3BE3-E29D-949435A49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440" y="569597"/>
            <a:ext cx="2208648" cy="756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7383EF-971C-2541-35DA-EFB52AEA7CB7}"/>
              </a:ext>
            </a:extLst>
          </p:cNvPr>
          <p:cNvSpPr txBox="1"/>
          <p:nvPr/>
        </p:nvSpPr>
        <p:spPr>
          <a:xfrm>
            <a:off x="7653528" y="4242816"/>
            <a:ext cx="42336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ta-IN" sz="1800" dirty="0">
                <a:solidFill>
                  <a:srgbClr val="24A6A8"/>
                </a:solidFill>
              </a:rPr>
              <a:t>Adresa:</a:t>
            </a:r>
            <a:r>
              <a:rPr lang="hr-HR" sz="1800" dirty="0">
                <a:solidFill>
                  <a:srgbClr val="24A6A8"/>
                </a:solidFill>
              </a:rPr>
              <a:t> </a:t>
            </a:r>
            <a:r>
              <a:rPr lang="hr-HR" sz="1800" dirty="0" err="1">
                <a:solidFill>
                  <a:srgbClr val="24A6A8"/>
                </a:solidFill>
              </a:rPr>
              <a:t>Garićgradska</a:t>
            </a:r>
            <a:r>
              <a:rPr lang="hr-HR" sz="1800" dirty="0">
                <a:solidFill>
                  <a:srgbClr val="24A6A8"/>
                </a:solidFill>
              </a:rPr>
              <a:t> ulica 18</a:t>
            </a:r>
            <a:endParaRPr lang="ta-IN" sz="1800" dirty="0">
              <a:solidFill>
                <a:srgbClr val="24A6A8"/>
              </a:solidFill>
            </a:endParaRPr>
          </a:p>
          <a:p>
            <a:pPr eaLnBrk="1" hangingPunct="1"/>
            <a:r>
              <a:rPr lang="ta-IN" sz="1800" dirty="0">
                <a:solidFill>
                  <a:srgbClr val="24A6A8"/>
                </a:solidFill>
              </a:rPr>
              <a:t>Telefon</a:t>
            </a:r>
            <a:r>
              <a:rPr lang="hr-HR" sz="1800" dirty="0">
                <a:solidFill>
                  <a:srgbClr val="24A6A8"/>
                </a:solidFill>
              </a:rPr>
              <a:t>:  01 62 74 666 </a:t>
            </a:r>
          </a:p>
          <a:p>
            <a:pPr eaLnBrk="1" hangingPunct="1"/>
            <a:r>
              <a:rPr lang="hr-HR" sz="1800" dirty="0">
                <a:solidFill>
                  <a:srgbClr val="24A6A8"/>
                </a:solidFill>
              </a:rPr>
              <a:t>Faks: 	 01 62 74 606</a:t>
            </a:r>
            <a:endParaRPr lang="ta-IN" sz="1800" dirty="0">
              <a:solidFill>
                <a:srgbClr val="24A6A8"/>
              </a:solidFill>
            </a:endParaRPr>
          </a:p>
          <a:p>
            <a:pPr eaLnBrk="1" hangingPunct="1"/>
            <a:r>
              <a:rPr lang="ta-IN" sz="1800" dirty="0">
                <a:solidFill>
                  <a:srgbClr val="24A6A8"/>
                </a:solidFill>
              </a:rPr>
              <a:t>E-</a:t>
            </a:r>
            <a:r>
              <a:rPr lang="hr-HR" sz="1800" dirty="0">
                <a:solidFill>
                  <a:srgbClr val="24A6A8"/>
                </a:solidFill>
              </a:rPr>
              <a:t>adresa</a:t>
            </a:r>
            <a:r>
              <a:rPr lang="ta-IN" sz="1800" dirty="0">
                <a:solidFill>
                  <a:srgbClr val="24A6A8"/>
                </a:solidFill>
              </a:rPr>
              <a:t>:</a:t>
            </a:r>
            <a:r>
              <a:rPr lang="hr-HR" sz="1800" dirty="0">
                <a:solidFill>
                  <a:srgbClr val="24A6A8"/>
                </a:solidFill>
              </a:rPr>
              <a:t> ured@asoo.hr</a:t>
            </a:r>
          </a:p>
          <a:p>
            <a:pPr eaLnBrk="1" hangingPunct="1"/>
            <a:r>
              <a:rPr lang="hr-HR" sz="1800" dirty="0">
                <a:solidFill>
                  <a:srgbClr val="24A6A8"/>
                </a:solidFill>
              </a:rPr>
              <a:t>Web: 	  </a:t>
            </a:r>
            <a:r>
              <a:rPr lang="ta-IN" sz="1800" dirty="0">
                <a:solidFill>
                  <a:srgbClr val="24A6A8"/>
                </a:solidFill>
              </a:rPr>
              <a:t>www.asoo.hr</a:t>
            </a:r>
            <a:endParaRPr lang="hr-HR" sz="1800" dirty="0">
              <a:solidFill>
                <a:srgbClr val="24A6A8"/>
              </a:solidFill>
            </a:endParaRPr>
          </a:p>
        </p:txBody>
      </p:sp>
      <p:pic>
        <p:nvPicPr>
          <p:cNvPr id="2" name="Picture 1" descr="A close-up of a toy block">
            <a:extLst>
              <a:ext uri="{FF2B5EF4-FFF2-40B4-BE49-F238E27FC236}">
                <a16:creationId xmlns:a16="http://schemas.microsoft.com/office/drawing/2014/main" id="{F7E9CA8E-B744-0822-8419-E4DBFFB86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16" y="2368296"/>
            <a:ext cx="7424928" cy="13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6A7C-B2A0-0352-5526-536A37F0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536" y="187604"/>
            <a:ext cx="1837944" cy="665837"/>
          </a:xfrm>
        </p:spPr>
        <p:txBody>
          <a:bodyPr>
            <a:normAutofit/>
          </a:bodyPr>
          <a:lstStyle/>
          <a:p>
            <a:r>
              <a:rPr lang="hr-HR" sz="2800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35FC-D0D8-EC67-7CAA-C58911D4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097280"/>
            <a:ext cx="10881360" cy="4907279"/>
          </a:xfrm>
        </p:spPr>
        <p:txBody>
          <a:bodyPr/>
          <a:lstStyle/>
          <a:p>
            <a:endParaRPr lang="hr-HR" dirty="0">
              <a:solidFill>
                <a:srgbClr val="24A6A8"/>
              </a:solidFill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24A6A8"/>
                </a:solidFill>
              </a:rPr>
              <a:t>Radionica 1 - 25. 11. 2025. (9:30 – 11:00)</a:t>
            </a:r>
            <a:endParaRPr lang="hr-HR" sz="1800" b="1" dirty="0">
              <a:solidFill>
                <a:srgbClr val="24A6A8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24A6A8"/>
                </a:solidFill>
              </a:rPr>
              <a:t>Plan izvedbe modula i aktivnosti za realizaciju ishoda učenja</a:t>
            </a:r>
          </a:p>
          <a:p>
            <a:pPr marL="0" indent="0">
              <a:buNone/>
            </a:pPr>
            <a:endParaRPr lang="hr-HR" b="1" dirty="0">
              <a:solidFill>
                <a:srgbClr val="24A6A8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24A6A8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b="1" dirty="0">
                <a:solidFill>
                  <a:srgbClr val="24A6A8"/>
                </a:solidFill>
              </a:rPr>
              <a:t>Radionica 2 - 25. 11. 2025. (14:30 – 16:00)</a:t>
            </a:r>
          </a:p>
          <a:p>
            <a:pPr marL="0" indent="0">
              <a:buNone/>
            </a:pPr>
            <a:r>
              <a:rPr lang="hr-HR" dirty="0">
                <a:solidFill>
                  <a:srgbClr val="24A6A8"/>
                </a:solidFill>
              </a:rPr>
              <a:t>Realizacija planiranog modula i izazovi u provedbi i vrednovanju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9BB68-AA96-D590-C045-137A6765F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44" y="220810"/>
            <a:ext cx="949751" cy="8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5037C-6C5C-EFBB-EDD0-A5ECA0FF4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C626-B01F-7F52-6F49-93245484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4" y="219009"/>
            <a:ext cx="9377747" cy="611120"/>
          </a:xfrm>
        </p:spPr>
        <p:txBody>
          <a:bodyPr>
            <a:normAutofit fontScale="90000"/>
          </a:bodyPr>
          <a:lstStyle/>
          <a:p>
            <a:br>
              <a:rPr lang="hr-HR" dirty="0">
                <a:solidFill>
                  <a:srgbClr val="EF4A5F"/>
                </a:solidFill>
              </a:rPr>
            </a:br>
            <a:r>
              <a:rPr lang="hr-HR" sz="3100" dirty="0"/>
              <a:t>Izazovi modularne nastave na početku provedbe</a:t>
            </a:r>
            <a:br>
              <a:rPr lang="hr-HR" dirty="0">
                <a:solidFill>
                  <a:srgbClr val="EF4A5F"/>
                </a:solidFill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69EAF-9369-EAA7-96E7-73C97109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4" y="1347503"/>
            <a:ext cx="10998200" cy="46887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r-HR" dirty="0">
              <a:solidFill>
                <a:srgbClr val="24A6A8"/>
              </a:solidFill>
            </a:endParaRPr>
          </a:p>
          <a:p>
            <a:pPr marL="0" indent="0">
              <a:buNone/>
            </a:pPr>
            <a:r>
              <a:rPr lang="hr-HR" sz="4600" b="1" dirty="0">
                <a:solidFill>
                  <a:srgbClr val="24A6A8"/>
                </a:solidFill>
              </a:rPr>
              <a:t>Cilj: </a:t>
            </a:r>
          </a:p>
          <a:p>
            <a:pPr lvl="1">
              <a:lnSpc>
                <a:spcPct val="134000"/>
              </a:lnSpc>
            </a:pPr>
            <a:r>
              <a:rPr lang="hr-HR" sz="4600" dirty="0">
                <a:solidFill>
                  <a:srgbClr val="24A6A8"/>
                </a:solidFill>
              </a:rPr>
              <a:t>Raspraviti pozitivna iskustva, moguće izazove i rješenja u planiranju, provedbi i vrednovanju u modularnoj nastavi </a:t>
            </a:r>
          </a:p>
          <a:p>
            <a:pPr marL="0" indent="0">
              <a:buNone/>
            </a:pPr>
            <a:endParaRPr lang="hr-HR" sz="4600" dirty="0">
              <a:solidFill>
                <a:srgbClr val="24A6A8"/>
              </a:solidFill>
            </a:endParaRPr>
          </a:p>
          <a:p>
            <a:pPr marL="0" indent="0">
              <a:buNone/>
            </a:pPr>
            <a:r>
              <a:rPr lang="hr-HR" sz="4600" b="1" dirty="0">
                <a:solidFill>
                  <a:srgbClr val="24A6A8"/>
                </a:solidFill>
              </a:rPr>
              <a:t>Ishodi: </a:t>
            </a:r>
          </a:p>
          <a:p>
            <a:pPr lvl="1">
              <a:lnSpc>
                <a:spcPct val="134000"/>
              </a:lnSpc>
            </a:pPr>
            <a:r>
              <a:rPr lang="hr-HR" sz="4600" dirty="0">
                <a:solidFill>
                  <a:srgbClr val="24A6A8"/>
                </a:solidFill>
              </a:rPr>
              <a:t>Identificirati primjere dobre prakse u planiranju modularne nastave i aktivnosti za realizaciju ishoda učenja</a:t>
            </a:r>
          </a:p>
          <a:p>
            <a:pPr lvl="1">
              <a:lnSpc>
                <a:spcPct val="134000"/>
              </a:lnSpc>
            </a:pPr>
            <a:r>
              <a:rPr lang="hr-HR" sz="4600" dirty="0">
                <a:solidFill>
                  <a:srgbClr val="24A6A8"/>
                </a:solidFill>
              </a:rPr>
              <a:t>Prikazati primjere dobre prakse u vrednovanju ishoda učenja</a:t>
            </a:r>
            <a:endParaRPr lang="hr-HR" sz="4600" dirty="0">
              <a:solidFill>
                <a:srgbClr val="FF0000"/>
              </a:solidFill>
            </a:endParaRPr>
          </a:p>
          <a:p>
            <a:pPr lvl="1">
              <a:lnSpc>
                <a:spcPct val="134000"/>
              </a:lnSpc>
            </a:pPr>
            <a:r>
              <a:rPr lang="hr-HR" sz="4600" dirty="0">
                <a:solidFill>
                  <a:srgbClr val="24A6A8"/>
                </a:solidFill>
              </a:rPr>
              <a:t>Analizirati mogućnosti pružanja podrške učenicima u stjecanju ishoda učenja definiranih strukovnim </a:t>
            </a:r>
            <a:r>
              <a:rPr lang="hr-HR" sz="4600" dirty="0" err="1">
                <a:solidFill>
                  <a:srgbClr val="24A6A8"/>
                </a:solidFill>
              </a:rPr>
              <a:t>kurikulom</a:t>
            </a:r>
            <a:endParaRPr lang="en-HR" sz="4600" dirty="0">
              <a:solidFill>
                <a:srgbClr val="24A6A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E19EB-BBEF-3AEF-8091-9E1D800A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911" y="219009"/>
            <a:ext cx="1222846" cy="11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8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9251-3C75-3C43-8CF5-8FC7F61E1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5BCC-06CB-51C3-377D-2226B55F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218109"/>
            <a:ext cx="7797462" cy="940132"/>
          </a:xfrm>
        </p:spPr>
        <p:txBody>
          <a:bodyPr>
            <a:normAutofit fontScale="90000"/>
          </a:bodyPr>
          <a:lstStyle/>
          <a:p>
            <a:br>
              <a:rPr lang="hr-HR" dirty="0">
                <a:solidFill>
                  <a:srgbClr val="EF4A5F"/>
                </a:solidFill>
              </a:rPr>
            </a:br>
            <a:br>
              <a:rPr lang="hr-HR" dirty="0">
                <a:solidFill>
                  <a:srgbClr val="EF4A5F"/>
                </a:solidFill>
              </a:rPr>
            </a:br>
            <a:br>
              <a:rPr lang="hr-HR" dirty="0">
                <a:solidFill>
                  <a:srgbClr val="EF4A5F"/>
                </a:solidFill>
              </a:rPr>
            </a:br>
            <a:r>
              <a:rPr lang="hr-HR" dirty="0"/>
              <a:t>Očekivanja?</a:t>
            </a:r>
            <a:br>
              <a:rPr lang="hr-HR" dirty="0"/>
            </a:br>
            <a:br>
              <a:rPr lang="hr-HR" dirty="0"/>
            </a:br>
            <a:r>
              <a:rPr lang="hr-HR" dirty="0"/>
              <a:t>Trajanje: 10 min.</a:t>
            </a:r>
            <a:br>
              <a:rPr lang="hr-HR" dirty="0">
                <a:solidFill>
                  <a:srgbClr val="EF4A5F"/>
                </a:solidFill>
              </a:rPr>
            </a:br>
            <a:endParaRPr lang="en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4092E-FCBE-8B58-3818-B7041D6B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962911" y="1772961"/>
            <a:ext cx="3240671" cy="2565313"/>
          </a:xfrm>
          <a:prstGeom prst="rect">
            <a:avLst/>
          </a:prstGeom>
        </p:spPr>
      </p:pic>
      <p:pic>
        <p:nvPicPr>
          <p:cNvPr id="4" name="Picture 3" descr="A group of people talking&#10;&#10;AI-generated content may be incorrect.">
            <a:extLst>
              <a:ext uri="{FF2B5EF4-FFF2-40B4-BE49-F238E27FC236}">
                <a16:creationId xmlns:a16="http://schemas.microsoft.com/office/drawing/2014/main" id="{A5B583E4-A71E-F789-B018-4A0E929673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00"/>
          <a:stretch>
            <a:fillRect/>
          </a:stretch>
        </p:blipFill>
        <p:spPr>
          <a:xfrm>
            <a:off x="1962385" y="1772961"/>
            <a:ext cx="4854823" cy="256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17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256EEE-90A0-7952-CBD5-0E8036CB6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1ABE451-9201-F51B-6190-3E366305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414" y="6039291"/>
            <a:ext cx="5635124" cy="39887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80C619-DE13-F6FE-FF06-8D5B362AF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361" y="850603"/>
            <a:ext cx="5635124" cy="52059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F2B613C-AFD3-3D36-98B7-00D87FC7F1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5628" y="377306"/>
            <a:ext cx="2137011" cy="1790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34452-3DE3-FC7D-C67A-85119619E3EB}"/>
              </a:ext>
            </a:extLst>
          </p:cNvPr>
          <p:cNvSpPr txBox="1"/>
          <p:nvPr/>
        </p:nvSpPr>
        <p:spPr>
          <a:xfrm>
            <a:off x="6936023" y="3766864"/>
            <a:ext cx="4876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200" b="1" dirty="0">
                <a:solidFill>
                  <a:srgbClr val="A7CF4C"/>
                </a:solidFill>
              </a:rPr>
              <a:t>RADIONICA 1 - planiranje</a:t>
            </a:r>
          </a:p>
          <a:p>
            <a:pPr algn="r"/>
            <a:r>
              <a:rPr lang="hr-HR" sz="2400" b="1" dirty="0">
                <a:solidFill>
                  <a:srgbClr val="24A6A8"/>
                </a:solidFill>
              </a:rPr>
              <a:t>Plan izvedbe modula i aktivnosti za realizaciju ishoda učenja</a:t>
            </a:r>
          </a:p>
          <a:p>
            <a:pPr algn="r"/>
            <a:endParaRPr lang="pl-PL" b="1" dirty="0">
              <a:solidFill>
                <a:srgbClr val="24A6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4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DD4311-5559-789C-7E03-6B7766189E4E}"/>
              </a:ext>
            </a:extLst>
          </p:cNvPr>
          <p:cNvSpPr txBox="1"/>
          <p:nvPr/>
        </p:nvSpPr>
        <p:spPr>
          <a:xfrm>
            <a:off x="907807" y="1519120"/>
            <a:ext cx="682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24A6A8"/>
                </a:solidFill>
              </a:rPr>
              <a:t>Predmetno satni sustav, 2 sata/tj., 3 sata/tj. ….od rujna do lipnja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79526F-E69D-88DE-5078-1C7034EDA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519482"/>
              </p:ext>
            </p:extLst>
          </p:nvPr>
        </p:nvGraphicFramePr>
        <p:xfrm>
          <a:off x="414031" y="1399032"/>
          <a:ext cx="8128000" cy="322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05781D-09B0-EF4D-2D7D-26792436BFC7}"/>
              </a:ext>
            </a:extLst>
          </p:cNvPr>
          <p:cNvSpPr txBox="1"/>
          <p:nvPr/>
        </p:nvSpPr>
        <p:spPr>
          <a:xfrm>
            <a:off x="8815609" y="1999521"/>
            <a:ext cx="694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24A6A8"/>
                </a:solidFill>
              </a:rPr>
              <a:t>…..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8BDAD-CA59-937A-0532-E0D1C6B23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12" y="2754586"/>
            <a:ext cx="4614424" cy="523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FA20BD-AF36-4CE1-D053-5BD23BC7A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13" y="3277806"/>
            <a:ext cx="4614424" cy="508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48ADCF-1DD0-DCAE-9DD0-155A8120F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413" y="3885354"/>
            <a:ext cx="4568923" cy="51806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52457E1-3D5A-6A37-EC89-E1AD1A4C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768" y="190418"/>
            <a:ext cx="8128000" cy="679531"/>
          </a:xfrm>
        </p:spPr>
        <p:txBody>
          <a:bodyPr>
            <a:noAutofit/>
          </a:bodyPr>
          <a:lstStyle/>
          <a:p>
            <a:r>
              <a:rPr lang="hr-HR" sz="2900" dirty="0"/>
              <a:t>Planiranje – 1. model „modularne nastave”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D63B60-C24B-E2C6-65FC-10857AD7F7DA}"/>
              </a:ext>
            </a:extLst>
          </p:cNvPr>
          <p:cNvSpPr txBox="1"/>
          <p:nvPr/>
        </p:nvSpPr>
        <p:spPr>
          <a:xfrm>
            <a:off x="6879107" y="3503479"/>
            <a:ext cx="5262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rgbClr val="24A6A8"/>
                </a:solidFill>
                <a:latin typeface="Aptos" panose="02110004020202020204"/>
              </a:rPr>
              <a:t>„MODULARNA NASTAVA”</a:t>
            </a:r>
            <a:r>
              <a:rPr lang="hr-HR" sz="2000" b="1" dirty="0">
                <a:solidFill>
                  <a:srgbClr val="24A6A8"/>
                </a:solidFill>
              </a:rPr>
              <a:t>  - linearno od rujna do lipnja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</a:rPr>
              <a:t>broj modula veći od broja predmeta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  <a:latin typeface="Aptos" panose="02110004020202020204"/>
              </a:rPr>
              <a:t>povećano opterećenje učenika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  <a:latin typeface="Aptos" panose="02110004020202020204"/>
              </a:rPr>
              <a:t>povećano opterećenje nastavnika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</a:rPr>
              <a:t>nema </a:t>
            </a:r>
            <a:r>
              <a:rPr lang="hr-HR" sz="2000" b="1" dirty="0" err="1">
                <a:solidFill>
                  <a:srgbClr val="24A6A8"/>
                </a:solidFill>
              </a:rPr>
              <a:t>sljedivosti</a:t>
            </a:r>
            <a:endParaRPr lang="hr-HR" sz="2000" b="1" dirty="0">
              <a:solidFill>
                <a:srgbClr val="24A6A8"/>
              </a:solidFill>
              <a:latin typeface="Aptos" panose="02110004020202020204"/>
            </a:endParaRP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24A6A8"/>
                </a:solidFill>
                <a:latin typeface="Aptos" panose="02110004020202020204"/>
              </a:rPr>
              <a:t>MODUL ≠ PREDMET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FF0CF7-15E8-6482-7A0A-A81BBD24762D}"/>
              </a:ext>
            </a:extLst>
          </p:cNvPr>
          <p:cNvCxnSpPr>
            <a:cxnSpLocks/>
          </p:cNvCxnSpPr>
          <p:nvPr/>
        </p:nvCxnSpPr>
        <p:spPr>
          <a:xfrm>
            <a:off x="2560320" y="2754586"/>
            <a:ext cx="2907792" cy="1648829"/>
          </a:xfrm>
          <a:prstGeom prst="line">
            <a:avLst/>
          </a:prstGeom>
          <a:ln>
            <a:solidFill>
              <a:srgbClr val="EF4A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2C9DF9-8801-FC34-4957-94EE93F57E55}"/>
              </a:ext>
            </a:extLst>
          </p:cNvPr>
          <p:cNvCxnSpPr/>
          <p:nvPr/>
        </p:nvCxnSpPr>
        <p:spPr>
          <a:xfrm flipV="1">
            <a:off x="2679192" y="2761969"/>
            <a:ext cx="2788920" cy="1641446"/>
          </a:xfrm>
          <a:prstGeom prst="line">
            <a:avLst/>
          </a:prstGeom>
          <a:ln>
            <a:solidFill>
              <a:srgbClr val="EF4A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9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76D3A8-BF96-9150-CF36-71FBC513A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971965"/>
              </p:ext>
            </p:extLst>
          </p:nvPr>
        </p:nvGraphicFramePr>
        <p:xfrm>
          <a:off x="1282317" y="1120335"/>
          <a:ext cx="97383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02E15FED-5DD7-0B19-AA4D-49FE7A3CE998}"/>
              </a:ext>
            </a:extLst>
          </p:cNvPr>
          <p:cNvSpPr txBox="1">
            <a:spLocks/>
          </p:cNvSpPr>
          <p:nvPr/>
        </p:nvSpPr>
        <p:spPr>
          <a:xfrm>
            <a:off x="8363712" y="181274"/>
            <a:ext cx="3121152" cy="6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24A6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900" dirty="0"/>
              <a:t>Modul ≠ Predmet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953A96-E84D-4DDD-DD1F-279901F827A5}"/>
              </a:ext>
            </a:extLst>
          </p:cNvPr>
          <p:cNvGrpSpPr/>
          <p:nvPr/>
        </p:nvGrpSpPr>
        <p:grpSpPr>
          <a:xfrm>
            <a:off x="3464554" y="976526"/>
            <a:ext cx="3967672" cy="562329"/>
            <a:chOff x="877234" y="5054821"/>
            <a:chExt cx="3860255" cy="5623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F24387-4F61-420F-584E-053FAFC931A9}"/>
                </a:ext>
              </a:extLst>
            </p:cNvPr>
            <p:cNvGrpSpPr/>
            <p:nvPr/>
          </p:nvGrpSpPr>
          <p:grpSpPr>
            <a:xfrm>
              <a:off x="877234" y="5054821"/>
              <a:ext cx="1211015" cy="562329"/>
              <a:chOff x="417705" y="2509634"/>
              <a:chExt cx="1035179" cy="40303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3C576C9F-FF06-FC45-1972-6ADD416D1A72}"/>
                  </a:ext>
                </a:extLst>
              </p:cNvPr>
              <p:cNvSpPr/>
              <p:nvPr/>
            </p:nvSpPr>
            <p:spPr>
              <a:xfrm>
                <a:off x="417705" y="2509634"/>
                <a:ext cx="1035179" cy="403038"/>
              </a:xfrm>
              <a:prstGeom prst="chevron">
                <a:avLst/>
              </a:prstGeom>
              <a:solidFill>
                <a:srgbClr val="EF4A5F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21" name="Arrow: Chevron 4">
                <a:extLst>
                  <a:ext uri="{FF2B5EF4-FFF2-40B4-BE49-F238E27FC236}">
                    <a16:creationId xmlns:a16="http://schemas.microsoft.com/office/drawing/2014/main" id="{1D3C529B-0FB3-7429-4360-E8C7A2D64FED}"/>
                  </a:ext>
                </a:extLst>
              </p:cNvPr>
              <p:cNvSpPr txBox="1"/>
              <p:nvPr/>
            </p:nvSpPr>
            <p:spPr>
              <a:xfrm>
                <a:off x="619224" y="2509634"/>
                <a:ext cx="632141" cy="40303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8255" rIns="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300" b="1" kern="1200" dirty="0"/>
                  <a:t>MODUL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966CD-B2D8-05D7-A8C1-03B784DB95A6}"/>
                </a:ext>
              </a:extLst>
            </p:cNvPr>
            <p:cNvGrpSpPr/>
            <p:nvPr/>
          </p:nvGrpSpPr>
          <p:grpSpPr>
            <a:xfrm>
              <a:off x="1979053" y="5100008"/>
              <a:ext cx="1420815" cy="455701"/>
              <a:chOff x="1304946" y="731611"/>
              <a:chExt cx="1574392" cy="5744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5574169-3D6A-4541-CF12-58960AD0C03E}"/>
                  </a:ext>
                </a:extLst>
              </p:cNvPr>
              <p:cNvSpPr/>
              <p:nvPr/>
            </p:nvSpPr>
            <p:spPr>
              <a:xfrm>
                <a:off x="1304946" y="731611"/>
                <a:ext cx="1574392" cy="574484"/>
              </a:xfrm>
              <a:prstGeom prst="chevro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19" name="Arrow: Chevron 4">
                <a:extLst>
                  <a:ext uri="{FF2B5EF4-FFF2-40B4-BE49-F238E27FC236}">
                    <a16:creationId xmlns:a16="http://schemas.microsoft.com/office/drawing/2014/main" id="{773081EF-1A40-4BEB-BB92-D7B62392ECBB}"/>
                  </a:ext>
                </a:extLst>
              </p:cNvPr>
              <p:cNvSpPr txBox="1"/>
              <p:nvPr/>
            </p:nvSpPr>
            <p:spPr>
              <a:xfrm>
                <a:off x="1460806" y="827221"/>
                <a:ext cx="1234157" cy="4537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8255" rIns="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300" b="1" kern="1200" dirty="0">
                    <a:solidFill>
                      <a:srgbClr val="24A6A8"/>
                    </a:solidFill>
                  </a:rPr>
                  <a:t>SIU – ISHODI UČENJA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A1A2BB-03AD-ED5C-628A-F3F6A01C211A}"/>
                </a:ext>
              </a:extLst>
            </p:cNvPr>
            <p:cNvGrpSpPr/>
            <p:nvPr/>
          </p:nvGrpSpPr>
          <p:grpSpPr>
            <a:xfrm>
              <a:off x="3316674" y="5093690"/>
              <a:ext cx="1420815" cy="455701"/>
              <a:chOff x="1304946" y="731611"/>
              <a:chExt cx="1574392" cy="574484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764D44EC-4802-3472-5193-305242BFEE79}"/>
                  </a:ext>
                </a:extLst>
              </p:cNvPr>
              <p:cNvSpPr/>
              <p:nvPr/>
            </p:nvSpPr>
            <p:spPr>
              <a:xfrm>
                <a:off x="1304946" y="731611"/>
                <a:ext cx="1574392" cy="574484"/>
              </a:xfrm>
              <a:prstGeom prst="chevron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hr-HR"/>
              </a:p>
            </p:txBody>
          </p:sp>
          <p:sp>
            <p:nvSpPr>
              <p:cNvPr id="17" name="Arrow: Chevron 4">
                <a:extLst>
                  <a:ext uri="{FF2B5EF4-FFF2-40B4-BE49-F238E27FC236}">
                    <a16:creationId xmlns:a16="http://schemas.microsoft.com/office/drawing/2014/main" id="{86A6A6FC-3487-B3F4-0654-10AB06A609B3}"/>
                  </a:ext>
                </a:extLst>
              </p:cNvPr>
              <p:cNvSpPr txBox="1"/>
              <p:nvPr/>
            </p:nvSpPr>
            <p:spPr>
              <a:xfrm>
                <a:off x="1460806" y="827221"/>
                <a:ext cx="1361206" cy="4537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510" tIns="8255" rIns="0" bIns="8255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hr-HR" sz="1300" b="1" kern="1200" dirty="0">
                    <a:solidFill>
                      <a:srgbClr val="24A6A8"/>
                    </a:solidFill>
                  </a:rPr>
                  <a:t>VREDNOVANJE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48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F01D0-D071-466D-CF07-3EBF219F2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3B05-DBC0-3DDA-0227-167A539A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2" y="258941"/>
            <a:ext cx="8746068" cy="490868"/>
          </a:xfrm>
        </p:spPr>
        <p:txBody>
          <a:bodyPr>
            <a:normAutofit fontScale="90000"/>
          </a:bodyPr>
          <a:lstStyle/>
          <a:p>
            <a:br>
              <a:rPr lang="hr-HR" dirty="0">
                <a:solidFill>
                  <a:srgbClr val="EF4A5F"/>
                </a:solidFill>
              </a:rPr>
            </a:br>
            <a:r>
              <a:rPr lang="hr-HR" dirty="0">
                <a:solidFill>
                  <a:srgbClr val="EF4A5F"/>
                </a:solidFill>
              </a:rPr>
              <a:t>Značajke dobrog planiranja modula i aktivnosti:</a:t>
            </a:r>
            <a:br>
              <a:rPr lang="hr-HR" dirty="0">
                <a:solidFill>
                  <a:srgbClr val="EF4A5F"/>
                </a:solidFill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80B5-025D-C3A8-D6C2-A258B9271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2" y="1348031"/>
            <a:ext cx="10901003" cy="4161937"/>
          </a:xfrm>
        </p:spPr>
        <p:txBody>
          <a:bodyPr/>
          <a:lstStyle/>
          <a:p>
            <a:pPr marL="0" indent="0">
              <a:buNone/>
            </a:pPr>
            <a:endParaRPr lang="hr-HR" dirty="0">
              <a:solidFill>
                <a:srgbClr val="24A6A8"/>
              </a:solidFill>
            </a:endParaRPr>
          </a:p>
          <a:p>
            <a:pPr lvl="1"/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DAA2C-3758-A24D-3C52-8E5CE074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733" y="277202"/>
            <a:ext cx="1038274" cy="95816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3D05A2-D19A-E3A4-E342-36FD93A6C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134721"/>
              </p:ext>
            </p:extLst>
          </p:nvPr>
        </p:nvGraphicFramePr>
        <p:xfrm>
          <a:off x="393192" y="1435609"/>
          <a:ext cx="10012680" cy="418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91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971</Words>
  <Application>Microsoft Office PowerPoint</Application>
  <PresentationFormat>Widescreen</PresentationFormat>
  <Paragraphs>149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Helvetica Now Display</vt:lpstr>
      <vt:lpstr>Office Theme</vt:lpstr>
      <vt:lpstr>PowerPoint Presentation</vt:lpstr>
      <vt:lpstr>PowerPoint Presentation</vt:lpstr>
      <vt:lpstr>Sadržaj</vt:lpstr>
      <vt:lpstr> Izazovi modularne nastave na početku provedbe </vt:lpstr>
      <vt:lpstr>   Očekivanja?  Trajanje: 10 min. </vt:lpstr>
      <vt:lpstr>PowerPoint Presentation</vt:lpstr>
      <vt:lpstr>Planiranje – 1. model „modularne nastave”</vt:lpstr>
      <vt:lpstr>PowerPoint Presentation</vt:lpstr>
      <vt:lpstr> Značajke dobrog planiranja modula i aktivnosti: </vt:lpstr>
      <vt:lpstr>  Aktivnost 1:  Raspraviti unutar skupine primijenjene načine planiranja modularne nastave te načine rješavanja izazova u planiranju    </vt:lpstr>
      <vt:lpstr>Smjernice kao podloga za raspravu</vt:lpstr>
      <vt:lpstr>Pauza: 30 minuta</vt:lpstr>
      <vt:lpstr>PowerPoint Presentation</vt:lpstr>
      <vt:lpstr> Kako izvoditi i vrednovati modul?</vt:lpstr>
      <vt:lpstr>Konstruktivno poravnanje</vt:lpstr>
      <vt:lpstr>Pripremiti učenike za realizaciju modula</vt:lpstr>
      <vt:lpstr>Nastavni (didaktički) sustavi</vt:lpstr>
      <vt:lpstr> Aktivnost 2   </vt:lpstr>
      <vt:lpstr>Smjernice kao podloga za raspravu</vt:lpstr>
      <vt:lpstr>Za kraj… </vt:lpstr>
      <vt:lpstr>Evaluacija </vt:lpstr>
      <vt:lpstr>Ništa se nije promijenilo osim mog stava- i zato se sve promijenilo.  Anthony De Mello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Tibor Santo</dc:creator>
  <cp:lastModifiedBy>Sanja Kelava</cp:lastModifiedBy>
  <cp:revision>28</cp:revision>
  <dcterms:created xsi:type="dcterms:W3CDTF">2025-07-21T11:04:09Z</dcterms:created>
  <dcterms:modified xsi:type="dcterms:W3CDTF">2025-12-09T07:25:10Z</dcterms:modified>
</cp:coreProperties>
</file>