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5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6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9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84" r:id="rId1"/>
  </p:sldMasterIdLst>
  <p:notesMasterIdLst>
    <p:notesMasterId r:id="rId27"/>
  </p:notesMasterIdLst>
  <p:handoutMasterIdLst>
    <p:handoutMasterId r:id="rId28"/>
  </p:handoutMasterIdLst>
  <p:sldIdLst>
    <p:sldId id="429" r:id="rId2"/>
    <p:sldId id="402" r:id="rId3"/>
    <p:sldId id="412" r:id="rId4"/>
    <p:sldId id="436" r:id="rId5"/>
    <p:sldId id="437" r:id="rId6"/>
    <p:sldId id="403" r:id="rId7"/>
    <p:sldId id="409" r:id="rId8"/>
    <p:sldId id="413" r:id="rId9"/>
    <p:sldId id="414" r:id="rId10"/>
    <p:sldId id="415" r:id="rId11"/>
    <p:sldId id="404" r:id="rId12"/>
    <p:sldId id="405" r:id="rId13"/>
    <p:sldId id="406" r:id="rId14"/>
    <p:sldId id="407" r:id="rId15"/>
    <p:sldId id="434" r:id="rId16"/>
    <p:sldId id="435" r:id="rId17"/>
    <p:sldId id="392" r:id="rId18"/>
    <p:sldId id="393" r:id="rId19"/>
    <p:sldId id="417" r:id="rId20"/>
    <p:sldId id="431" r:id="rId21"/>
    <p:sldId id="432" r:id="rId22"/>
    <p:sldId id="433" r:id="rId23"/>
    <p:sldId id="430" r:id="rId24"/>
    <p:sldId id="418" r:id="rId25"/>
    <p:sldId id="428" r:id="rId26"/>
  </p:sldIdLst>
  <p:sldSz cx="12192000" cy="6858000"/>
  <p:notesSz cx="6797675" cy="992663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000" kern="1200">
        <a:solidFill>
          <a:schemeClr val="bg2"/>
        </a:solidFill>
        <a:latin typeface="Verdana" panose="020B0604030504040204" pitchFamily="34" charset="0"/>
        <a:ea typeface="ヒラギノ角ゴ Pro W3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bg2"/>
        </a:solidFill>
        <a:latin typeface="Verdana" panose="020B0604030504040204" pitchFamily="34" charset="0"/>
        <a:ea typeface="ヒラギノ角ゴ Pro W3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bg2"/>
        </a:solidFill>
        <a:latin typeface="Verdana" panose="020B0604030504040204" pitchFamily="34" charset="0"/>
        <a:ea typeface="ヒラギノ角ゴ Pro W3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bg2"/>
        </a:solidFill>
        <a:latin typeface="Verdana" panose="020B0604030504040204" pitchFamily="34" charset="0"/>
        <a:ea typeface="ヒラギノ角ゴ Pro W3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bg2"/>
        </a:solidFill>
        <a:latin typeface="Verdana" panose="020B0604030504040204" pitchFamily="34" charset="0"/>
        <a:ea typeface="ヒラギノ角ゴ Pro W3" charset="-128"/>
        <a:cs typeface="+mn-cs"/>
      </a:defRPr>
    </a:lvl5pPr>
    <a:lvl6pPr marL="2286000" algn="l" defTabSz="914400" rtl="0" eaLnBrk="1" latinLnBrk="0" hangingPunct="1">
      <a:defRPr sz="2000" kern="1200">
        <a:solidFill>
          <a:schemeClr val="bg2"/>
        </a:solidFill>
        <a:latin typeface="Verdana" panose="020B0604030504040204" pitchFamily="34" charset="0"/>
        <a:ea typeface="ヒラギノ角ゴ Pro W3" charset="-128"/>
        <a:cs typeface="+mn-cs"/>
      </a:defRPr>
    </a:lvl6pPr>
    <a:lvl7pPr marL="2743200" algn="l" defTabSz="914400" rtl="0" eaLnBrk="1" latinLnBrk="0" hangingPunct="1">
      <a:defRPr sz="2000" kern="1200">
        <a:solidFill>
          <a:schemeClr val="bg2"/>
        </a:solidFill>
        <a:latin typeface="Verdana" panose="020B0604030504040204" pitchFamily="34" charset="0"/>
        <a:ea typeface="ヒラギノ角ゴ Pro W3" charset="-128"/>
        <a:cs typeface="+mn-cs"/>
      </a:defRPr>
    </a:lvl7pPr>
    <a:lvl8pPr marL="3200400" algn="l" defTabSz="914400" rtl="0" eaLnBrk="1" latinLnBrk="0" hangingPunct="1">
      <a:defRPr sz="2000" kern="1200">
        <a:solidFill>
          <a:schemeClr val="bg2"/>
        </a:solidFill>
        <a:latin typeface="Verdana" panose="020B0604030504040204" pitchFamily="34" charset="0"/>
        <a:ea typeface="ヒラギノ角ゴ Pro W3" charset="-128"/>
        <a:cs typeface="+mn-cs"/>
      </a:defRPr>
    </a:lvl8pPr>
    <a:lvl9pPr marL="3657600" algn="l" defTabSz="914400" rtl="0" eaLnBrk="1" latinLnBrk="0" hangingPunct="1">
      <a:defRPr sz="2000" kern="1200">
        <a:solidFill>
          <a:schemeClr val="bg2"/>
        </a:solidFill>
        <a:latin typeface="Verdana" panose="020B0604030504040204" pitchFamily="34" charset="0"/>
        <a:ea typeface="ヒラギノ角ゴ Pro W3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009900"/>
    <a:srgbClr val="FF7C80"/>
    <a:srgbClr val="00CCFF"/>
    <a:srgbClr val="FF3300"/>
    <a:srgbClr val="3B6785"/>
    <a:srgbClr val="66CCFF"/>
    <a:srgbClr val="D71920"/>
    <a:srgbClr val="6600FF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til 2 - Isticanj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374" autoAdjust="0"/>
    <p:restoredTop sz="95394" autoAdjust="0"/>
  </p:normalViewPr>
  <p:slideViewPr>
    <p:cSldViewPr>
      <p:cViewPr varScale="1">
        <p:scale>
          <a:sx n="75" d="100"/>
          <a:sy n="75" d="100"/>
        </p:scale>
        <p:origin x="360" y="6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600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374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r-H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r-Latn-R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Sheet1!$A$1:$A$11</c:f>
              <c:strCache>
                <c:ptCount val="11"/>
                <c:pt idx="0">
                  <c:v>Unaprjeđivanje pedagoških kompetencija za strukovno obrazovanje i osposobljavanje</c:v>
                </c:pt>
                <c:pt idx="1">
                  <c:v>Odgojno-obrazovni rad s učenicima s teškoćama </c:v>
                </c:pt>
                <c:pt idx="2">
                  <c:v>Unaprjeđenje digitalne kompetencije </c:v>
                </c:pt>
                <c:pt idx="3">
                  <c:v>Unaprjeđenje kompetencija za razvoj stručnih sadržaja i sadržaja za poučavanje </c:v>
                </c:pt>
                <c:pt idx="4">
                  <c:v> Usavršavanje u području struke: praktičan rad kod poslodavca</c:v>
                </c:pt>
                <c:pt idx="5">
                  <c:v>Usavršavanje u području struke: nova dostignuća i praćenje promjena</c:v>
                </c:pt>
                <c:pt idx="6">
                  <c:v>Osnove menadžmenta i menadžerske vještine</c:v>
                </c:pt>
                <c:pt idx="7">
                  <c:v>Praćenje, vrednovanja i ocjenjivanje</c:v>
                </c:pt>
                <c:pt idx="8">
                  <c:v>Primjena IKT-a u učenju i poučavanju strukovnih predmeta</c:v>
                </c:pt>
                <c:pt idx="9">
                  <c:v>Kako do EU projekta? </c:v>
                </c:pt>
                <c:pt idx="10">
                  <c:v>Upravljanje razredom</c:v>
                </c:pt>
              </c:strCache>
            </c:strRef>
          </c:cat>
          <c:val>
            <c:numRef>
              <c:f>Sheet1!$B$1:$B$11</c:f>
              <c:numCache>
                <c:formatCode>General</c:formatCode>
                <c:ptCount val="11"/>
                <c:pt idx="0">
                  <c:v>4</c:v>
                </c:pt>
                <c:pt idx="1">
                  <c:v>2</c:v>
                </c:pt>
                <c:pt idx="2">
                  <c:v>1</c:v>
                </c:pt>
                <c:pt idx="3">
                  <c:v>1</c:v>
                </c:pt>
                <c:pt idx="4">
                  <c:v>5</c:v>
                </c:pt>
                <c:pt idx="5">
                  <c:v>2</c:v>
                </c:pt>
                <c:pt idx="6">
                  <c:v>1</c:v>
                </c:pt>
                <c:pt idx="7">
                  <c:v>2</c:v>
                </c:pt>
                <c:pt idx="8">
                  <c:v>3</c:v>
                </c:pt>
                <c:pt idx="9">
                  <c:v>1</c:v>
                </c:pt>
                <c:pt idx="10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358355664"/>
        <c:axId val="1358357296"/>
      </c:barChart>
      <c:catAx>
        <c:axId val="135835566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5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+mn-cs"/>
              </a:defRPr>
            </a:pPr>
            <a:endParaRPr lang="sr-Latn-RS"/>
          </a:p>
        </c:txPr>
        <c:crossAx val="1358357296"/>
        <c:crosses val="autoZero"/>
        <c:auto val="1"/>
        <c:lblAlgn val="r"/>
        <c:lblOffset val="100"/>
        <c:noMultiLvlLbl val="0"/>
      </c:catAx>
      <c:valAx>
        <c:axId val="135835729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r-Latn-RS"/>
          </a:p>
        </c:txPr>
        <c:crossAx val="13583556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r-Latn-R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9DB2DBA-14DA-46A0-BAAF-0CD9E4EC1C5D}" type="doc">
      <dgm:prSet loTypeId="urn:microsoft.com/office/officeart/2005/8/layout/hierarchy3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hr-HR"/>
        </a:p>
      </dgm:t>
    </dgm:pt>
    <dgm:pt modelId="{C8CBBC44-FEDE-4F36-A36F-F8BEB032B6BA}">
      <dgm:prSet phldrT="[Text]"/>
      <dgm:spPr/>
      <dgm:t>
        <a:bodyPr/>
        <a:lstStyle/>
        <a:p>
          <a:r>
            <a:rPr lang="hr-HR" altLang="en-US" b="1" dirty="0" smtClean="0"/>
            <a:t>Strategija znanosti, obrazovanja i tehnologije (2014.)</a:t>
          </a:r>
          <a:endParaRPr lang="hr-HR" dirty="0"/>
        </a:p>
      </dgm:t>
    </dgm:pt>
    <dgm:pt modelId="{F700A93B-AE56-4F46-ADC9-F574851133AF}" type="parTrans" cxnId="{9EE65AD6-65D0-4E9E-81AD-EF17EBA3F3DE}">
      <dgm:prSet/>
      <dgm:spPr/>
      <dgm:t>
        <a:bodyPr/>
        <a:lstStyle/>
        <a:p>
          <a:endParaRPr lang="hr-HR"/>
        </a:p>
      </dgm:t>
    </dgm:pt>
    <dgm:pt modelId="{48006256-BC77-4199-8EC4-58A301CB5A3E}" type="sibTrans" cxnId="{9EE65AD6-65D0-4E9E-81AD-EF17EBA3F3DE}">
      <dgm:prSet/>
      <dgm:spPr/>
      <dgm:t>
        <a:bodyPr/>
        <a:lstStyle/>
        <a:p>
          <a:endParaRPr lang="hr-HR"/>
        </a:p>
      </dgm:t>
    </dgm:pt>
    <dgm:pt modelId="{CF5401F0-CAF5-4514-8513-CFEC262FD7C0}">
      <dgm:prSet phldrT="[Text]" custT="1"/>
      <dgm:spPr/>
      <dgm:t>
        <a:bodyPr/>
        <a:lstStyle/>
        <a:p>
          <a:pPr algn="l"/>
          <a:r>
            <a:rPr lang="hr-HR" sz="1600" b="1" dirty="0" smtClean="0">
              <a:sym typeface="Cambria"/>
            </a:rPr>
            <a:t>Cilj 4. </a:t>
          </a:r>
        </a:p>
        <a:p>
          <a:pPr algn="l"/>
          <a:r>
            <a:rPr lang="hr-HR" sz="1600" b="1" dirty="0" smtClean="0">
              <a:sym typeface="Cambria"/>
            </a:rPr>
            <a:t>Unaprijediti sustav trajnoga profesionalnog razvoja i usavršavanja odgojno-obrazovnih djelatnika</a:t>
          </a:r>
          <a:endParaRPr lang="hr-HR" sz="1600" b="1" dirty="0"/>
        </a:p>
      </dgm:t>
    </dgm:pt>
    <dgm:pt modelId="{547FFC25-0C9E-477D-98F5-D36B1886D62B}" type="parTrans" cxnId="{F6634472-3951-4B21-BBE0-B5DFF9210F7D}">
      <dgm:prSet/>
      <dgm:spPr/>
      <dgm:t>
        <a:bodyPr/>
        <a:lstStyle/>
        <a:p>
          <a:endParaRPr lang="hr-HR"/>
        </a:p>
      </dgm:t>
    </dgm:pt>
    <dgm:pt modelId="{878687E7-4D6C-4F23-9198-25CAB58DF7E5}" type="sibTrans" cxnId="{F6634472-3951-4B21-BBE0-B5DFF9210F7D}">
      <dgm:prSet/>
      <dgm:spPr/>
      <dgm:t>
        <a:bodyPr/>
        <a:lstStyle/>
        <a:p>
          <a:endParaRPr lang="hr-HR"/>
        </a:p>
      </dgm:t>
    </dgm:pt>
    <dgm:pt modelId="{32CAF356-678F-4EB5-8C07-FC8176B60F26}">
      <dgm:prSet phldrT="[Text]"/>
      <dgm:spPr/>
      <dgm:t>
        <a:bodyPr/>
        <a:lstStyle/>
        <a:p>
          <a:r>
            <a:rPr lang="hr-HR" b="1" dirty="0" smtClean="0">
              <a:sym typeface="Cambria"/>
            </a:rPr>
            <a:t>Program razvoja sustava strukovnog obrazovanja i osposobljavanja </a:t>
          </a:r>
          <a:r>
            <a:rPr lang="hr-HR" altLang="en-US" b="1" dirty="0" smtClean="0"/>
            <a:t>(2016. - 2020.)</a:t>
          </a:r>
          <a:endParaRPr lang="hr-HR" dirty="0"/>
        </a:p>
      </dgm:t>
    </dgm:pt>
    <dgm:pt modelId="{827AD2D1-10DC-4168-86CF-2BF2B8B5E115}" type="parTrans" cxnId="{ECCA9EF4-98BC-4A03-8C2A-856B8508C72D}">
      <dgm:prSet/>
      <dgm:spPr/>
      <dgm:t>
        <a:bodyPr/>
        <a:lstStyle/>
        <a:p>
          <a:endParaRPr lang="hr-HR"/>
        </a:p>
      </dgm:t>
    </dgm:pt>
    <dgm:pt modelId="{71EE6E6A-6473-4CCB-997D-8BC60E37D898}" type="sibTrans" cxnId="{ECCA9EF4-98BC-4A03-8C2A-856B8508C72D}">
      <dgm:prSet/>
      <dgm:spPr/>
      <dgm:t>
        <a:bodyPr/>
        <a:lstStyle/>
        <a:p>
          <a:endParaRPr lang="hr-HR"/>
        </a:p>
      </dgm:t>
    </dgm:pt>
    <dgm:pt modelId="{52DB6F42-76C8-46B9-A1C5-3AD61F3B54C2}">
      <dgm:prSet phldrT="[Text]" custT="1"/>
      <dgm:spPr/>
      <dgm:t>
        <a:bodyPr/>
        <a:lstStyle/>
        <a:p>
          <a:pPr algn="l"/>
          <a:r>
            <a:rPr lang="hr-HR" sz="1600" b="1" dirty="0" smtClean="0">
              <a:sym typeface="Cambria"/>
            </a:rPr>
            <a:t>Prioritet 2</a:t>
          </a:r>
        </a:p>
        <a:p>
          <a:pPr algn="l"/>
          <a:r>
            <a:rPr lang="hr-HR" sz="1600" dirty="0" smtClean="0">
              <a:sym typeface="Cambria"/>
            </a:rPr>
            <a:t>Poboljšanje kvalitete strukovnog obrazovanja i osposobljavanja</a:t>
          </a:r>
          <a:endParaRPr lang="hr-HR" sz="1600" dirty="0"/>
        </a:p>
      </dgm:t>
    </dgm:pt>
    <dgm:pt modelId="{1EA339FE-4690-482E-8760-1CDF44C37F73}" type="parTrans" cxnId="{167D4997-8270-4CB1-906D-C9C1EE8F33A2}">
      <dgm:prSet/>
      <dgm:spPr/>
      <dgm:t>
        <a:bodyPr/>
        <a:lstStyle/>
        <a:p>
          <a:endParaRPr lang="hr-HR"/>
        </a:p>
      </dgm:t>
    </dgm:pt>
    <dgm:pt modelId="{9F9C868A-51E3-43D2-984D-7566F7C06E28}" type="sibTrans" cxnId="{167D4997-8270-4CB1-906D-C9C1EE8F33A2}">
      <dgm:prSet/>
      <dgm:spPr/>
      <dgm:t>
        <a:bodyPr/>
        <a:lstStyle/>
        <a:p>
          <a:endParaRPr lang="hr-HR"/>
        </a:p>
      </dgm:t>
    </dgm:pt>
    <dgm:pt modelId="{1CC1BFF8-2267-4850-941A-700E6F94B42C}">
      <dgm:prSet phldrT="[Text]" custT="1"/>
      <dgm:spPr/>
      <dgm:t>
        <a:bodyPr/>
        <a:lstStyle/>
        <a:p>
          <a:pPr algn="l"/>
          <a:r>
            <a:rPr lang="hr-HR" sz="1600" b="1" dirty="0" smtClean="0">
              <a:sym typeface="Cambria"/>
            </a:rPr>
            <a:t>Cilj 2.2</a:t>
          </a:r>
        </a:p>
        <a:p>
          <a:pPr algn="l"/>
          <a:r>
            <a:rPr lang="hr-HR" sz="1600" dirty="0" smtClean="0">
              <a:sym typeface="Cambria"/>
            </a:rPr>
            <a:t>Unapređenje sustava trajnog profesionalnog razvoja u SOO</a:t>
          </a:r>
          <a:endParaRPr lang="hr-HR" sz="1600" dirty="0"/>
        </a:p>
      </dgm:t>
    </dgm:pt>
    <dgm:pt modelId="{84047FF6-C43E-4D1D-9737-350CCDBEE360}" type="parTrans" cxnId="{0DDBF977-3020-40BE-BAD9-A4123CEC63B2}">
      <dgm:prSet/>
      <dgm:spPr/>
      <dgm:t>
        <a:bodyPr/>
        <a:lstStyle/>
        <a:p>
          <a:endParaRPr lang="hr-HR"/>
        </a:p>
      </dgm:t>
    </dgm:pt>
    <dgm:pt modelId="{8C149E26-7D8E-4EA6-B8C6-9FAA8BF572C0}" type="sibTrans" cxnId="{0DDBF977-3020-40BE-BAD9-A4123CEC63B2}">
      <dgm:prSet/>
      <dgm:spPr/>
      <dgm:t>
        <a:bodyPr/>
        <a:lstStyle/>
        <a:p>
          <a:endParaRPr lang="hr-HR"/>
        </a:p>
      </dgm:t>
    </dgm:pt>
    <dgm:pt modelId="{A244CD99-EA87-49E8-8837-D89B595065B3}">
      <dgm:prSet custT="1"/>
      <dgm:spPr/>
      <dgm:t>
        <a:bodyPr/>
        <a:lstStyle/>
        <a:p>
          <a:pPr algn="l"/>
          <a:r>
            <a:rPr lang="hr-HR" sz="1600" b="1" dirty="0" smtClean="0">
              <a:sym typeface="Cambria"/>
            </a:rPr>
            <a:t>Mjera 2.5</a:t>
          </a:r>
        </a:p>
        <a:p>
          <a:pPr algn="l"/>
          <a:r>
            <a:rPr lang="hr-HR" sz="1600" b="1" dirty="0" smtClean="0">
              <a:sym typeface="Cambria"/>
            </a:rPr>
            <a:t>Jačanje kapaciteta nastavnika strukovnih predmeta</a:t>
          </a:r>
          <a:endParaRPr lang="hr-HR" sz="1600" b="1" dirty="0"/>
        </a:p>
      </dgm:t>
    </dgm:pt>
    <dgm:pt modelId="{6DBFF27D-FD12-494E-9DD7-521A9B1FD267}" type="parTrans" cxnId="{38D03DBA-D748-4C11-AD66-8D36AA14A3ED}">
      <dgm:prSet/>
      <dgm:spPr/>
      <dgm:t>
        <a:bodyPr/>
        <a:lstStyle/>
        <a:p>
          <a:endParaRPr lang="hr-HR"/>
        </a:p>
      </dgm:t>
    </dgm:pt>
    <dgm:pt modelId="{CDCD13A8-9A46-48EA-BB83-FC33F9C0EBBD}" type="sibTrans" cxnId="{38D03DBA-D748-4C11-AD66-8D36AA14A3ED}">
      <dgm:prSet/>
      <dgm:spPr/>
      <dgm:t>
        <a:bodyPr/>
        <a:lstStyle/>
        <a:p>
          <a:endParaRPr lang="hr-HR"/>
        </a:p>
      </dgm:t>
    </dgm:pt>
    <dgm:pt modelId="{4766C0F8-DAA6-4A9C-953B-5F5E8F79C69D}" type="pres">
      <dgm:prSet presAssocID="{19DB2DBA-14DA-46A0-BAAF-0CD9E4EC1C5D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hr-HR"/>
        </a:p>
      </dgm:t>
    </dgm:pt>
    <dgm:pt modelId="{D87E5BCF-F5C4-4BF1-9D6F-94BD66DF0CAE}" type="pres">
      <dgm:prSet presAssocID="{C8CBBC44-FEDE-4F36-A36F-F8BEB032B6BA}" presName="root" presStyleCnt="0"/>
      <dgm:spPr/>
    </dgm:pt>
    <dgm:pt modelId="{93DF0D30-4719-4438-A90A-7437D1E191B7}" type="pres">
      <dgm:prSet presAssocID="{C8CBBC44-FEDE-4F36-A36F-F8BEB032B6BA}" presName="rootComposite" presStyleCnt="0"/>
      <dgm:spPr/>
    </dgm:pt>
    <dgm:pt modelId="{252CE030-5997-4715-B805-66F3C50ACA7B}" type="pres">
      <dgm:prSet presAssocID="{C8CBBC44-FEDE-4F36-A36F-F8BEB032B6BA}" presName="rootText" presStyleLbl="node1" presStyleIdx="0" presStyleCnt="2" custScaleX="192839" custLinFactNeighborX="-44039" custLinFactNeighborY="-703"/>
      <dgm:spPr/>
      <dgm:t>
        <a:bodyPr/>
        <a:lstStyle/>
        <a:p>
          <a:endParaRPr lang="hr-HR"/>
        </a:p>
      </dgm:t>
    </dgm:pt>
    <dgm:pt modelId="{CBB51791-B3B7-4411-ADB9-7822E77BB5B1}" type="pres">
      <dgm:prSet presAssocID="{C8CBBC44-FEDE-4F36-A36F-F8BEB032B6BA}" presName="rootConnector" presStyleLbl="node1" presStyleIdx="0" presStyleCnt="2"/>
      <dgm:spPr/>
      <dgm:t>
        <a:bodyPr/>
        <a:lstStyle/>
        <a:p>
          <a:endParaRPr lang="hr-HR"/>
        </a:p>
      </dgm:t>
    </dgm:pt>
    <dgm:pt modelId="{D37E0094-2779-411A-8251-28D630C68E7B}" type="pres">
      <dgm:prSet presAssocID="{C8CBBC44-FEDE-4F36-A36F-F8BEB032B6BA}" presName="childShape" presStyleCnt="0"/>
      <dgm:spPr/>
    </dgm:pt>
    <dgm:pt modelId="{48C53C90-B993-4A2E-A9B3-89DD885F0FC1}" type="pres">
      <dgm:prSet presAssocID="{547FFC25-0C9E-477D-98F5-D36B1886D62B}" presName="Name13" presStyleLbl="parChTrans1D2" presStyleIdx="0" presStyleCnt="4"/>
      <dgm:spPr/>
      <dgm:t>
        <a:bodyPr/>
        <a:lstStyle/>
        <a:p>
          <a:endParaRPr lang="hr-HR"/>
        </a:p>
      </dgm:t>
    </dgm:pt>
    <dgm:pt modelId="{AEA61EF3-BD11-48F5-8E71-F71851D470CD}" type="pres">
      <dgm:prSet presAssocID="{CF5401F0-CAF5-4514-8513-CFEC262FD7C0}" presName="childText" presStyleLbl="bgAcc1" presStyleIdx="0" presStyleCnt="4" custScaleX="192924" custScaleY="123558" custLinFactNeighborX="-5666" custLinFactNeighborY="23925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03AA08B4-0DDA-4536-9974-E64CCBA4F8EC}" type="pres">
      <dgm:prSet presAssocID="{32CAF356-678F-4EB5-8C07-FC8176B60F26}" presName="root" presStyleCnt="0"/>
      <dgm:spPr/>
    </dgm:pt>
    <dgm:pt modelId="{C161ACE2-90AE-48C1-919F-EC8A5C37FB6B}" type="pres">
      <dgm:prSet presAssocID="{32CAF356-678F-4EB5-8C07-FC8176B60F26}" presName="rootComposite" presStyleCnt="0"/>
      <dgm:spPr/>
    </dgm:pt>
    <dgm:pt modelId="{5CE19971-C46A-4B40-B496-CE342ECF295D}" type="pres">
      <dgm:prSet presAssocID="{32CAF356-678F-4EB5-8C07-FC8176B60F26}" presName="rootText" presStyleLbl="node1" presStyleIdx="1" presStyleCnt="2" custScaleX="181470"/>
      <dgm:spPr/>
      <dgm:t>
        <a:bodyPr/>
        <a:lstStyle/>
        <a:p>
          <a:endParaRPr lang="hr-HR"/>
        </a:p>
      </dgm:t>
    </dgm:pt>
    <dgm:pt modelId="{9E3407F3-188A-4779-BB99-5FE4446FD0D5}" type="pres">
      <dgm:prSet presAssocID="{32CAF356-678F-4EB5-8C07-FC8176B60F26}" presName="rootConnector" presStyleLbl="node1" presStyleIdx="1" presStyleCnt="2"/>
      <dgm:spPr/>
      <dgm:t>
        <a:bodyPr/>
        <a:lstStyle/>
        <a:p>
          <a:endParaRPr lang="hr-HR"/>
        </a:p>
      </dgm:t>
    </dgm:pt>
    <dgm:pt modelId="{3847C0E4-A86A-4E4B-B95C-5653142BB0F4}" type="pres">
      <dgm:prSet presAssocID="{32CAF356-678F-4EB5-8C07-FC8176B60F26}" presName="childShape" presStyleCnt="0"/>
      <dgm:spPr/>
    </dgm:pt>
    <dgm:pt modelId="{9C1517EB-1C5B-483D-AD76-2E524975C002}" type="pres">
      <dgm:prSet presAssocID="{1EA339FE-4690-482E-8760-1CDF44C37F73}" presName="Name13" presStyleLbl="parChTrans1D2" presStyleIdx="1" presStyleCnt="4"/>
      <dgm:spPr/>
      <dgm:t>
        <a:bodyPr/>
        <a:lstStyle/>
        <a:p>
          <a:endParaRPr lang="hr-HR"/>
        </a:p>
      </dgm:t>
    </dgm:pt>
    <dgm:pt modelId="{D72AE1FD-1C94-4D49-87D0-EC1A4A4BCDEA}" type="pres">
      <dgm:prSet presAssocID="{52DB6F42-76C8-46B9-A1C5-3AD61F3B54C2}" presName="childText" presStyleLbl="bgAcc1" presStyleIdx="1" presStyleCnt="4" custScaleX="185119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2BAD597D-39CC-4FBD-94F2-E7519125F772}" type="pres">
      <dgm:prSet presAssocID="{84047FF6-C43E-4D1D-9737-350CCDBEE360}" presName="Name13" presStyleLbl="parChTrans1D2" presStyleIdx="2" presStyleCnt="4"/>
      <dgm:spPr/>
      <dgm:t>
        <a:bodyPr/>
        <a:lstStyle/>
        <a:p>
          <a:endParaRPr lang="hr-HR"/>
        </a:p>
      </dgm:t>
    </dgm:pt>
    <dgm:pt modelId="{FA2D7BEA-4F6B-415D-8429-9D85397B20C6}" type="pres">
      <dgm:prSet presAssocID="{1CC1BFF8-2267-4850-941A-700E6F94B42C}" presName="childText" presStyleLbl="bgAcc1" presStyleIdx="2" presStyleCnt="4" custScaleX="185119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A9C273D3-E813-4A36-BD53-F2776A9008FD}" type="pres">
      <dgm:prSet presAssocID="{6DBFF27D-FD12-494E-9DD7-521A9B1FD267}" presName="Name13" presStyleLbl="parChTrans1D2" presStyleIdx="3" presStyleCnt="4"/>
      <dgm:spPr/>
      <dgm:t>
        <a:bodyPr/>
        <a:lstStyle/>
        <a:p>
          <a:endParaRPr lang="hr-HR"/>
        </a:p>
      </dgm:t>
    </dgm:pt>
    <dgm:pt modelId="{708F7A23-D11E-4B29-8AF9-7B041710858E}" type="pres">
      <dgm:prSet presAssocID="{A244CD99-EA87-49E8-8837-D89B595065B3}" presName="childText" presStyleLbl="bgAcc1" presStyleIdx="3" presStyleCnt="4" custScaleX="183266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</dgm:ptLst>
  <dgm:cxnLst>
    <dgm:cxn modelId="{744A1DAF-2BBB-49C2-A2BF-1AD2017A16A5}" type="presOf" srcId="{547FFC25-0C9E-477D-98F5-D36B1886D62B}" destId="{48C53C90-B993-4A2E-A9B3-89DD885F0FC1}" srcOrd="0" destOrd="0" presId="urn:microsoft.com/office/officeart/2005/8/layout/hierarchy3"/>
    <dgm:cxn modelId="{B844E7F5-9694-45B6-9069-677FC41A807D}" type="presOf" srcId="{1EA339FE-4690-482E-8760-1CDF44C37F73}" destId="{9C1517EB-1C5B-483D-AD76-2E524975C002}" srcOrd="0" destOrd="0" presId="urn:microsoft.com/office/officeart/2005/8/layout/hierarchy3"/>
    <dgm:cxn modelId="{4DB4AA9C-E419-4548-BCB5-3316A44248FF}" type="presOf" srcId="{6DBFF27D-FD12-494E-9DD7-521A9B1FD267}" destId="{A9C273D3-E813-4A36-BD53-F2776A9008FD}" srcOrd="0" destOrd="0" presId="urn:microsoft.com/office/officeart/2005/8/layout/hierarchy3"/>
    <dgm:cxn modelId="{0DDBF977-3020-40BE-BAD9-A4123CEC63B2}" srcId="{32CAF356-678F-4EB5-8C07-FC8176B60F26}" destId="{1CC1BFF8-2267-4850-941A-700E6F94B42C}" srcOrd="1" destOrd="0" parTransId="{84047FF6-C43E-4D1D-9737-350CCDBEE360}" sibTransId="{8C149E26-7D8E-4EA6-B8C6-9FAA8BF572C0}"/>
    <dgm:cxn modelId="{C6BDD63A-37D9-4962-9378-0962E85889E8}" type="presOf" srcId="{A244CD99-EA87-49E8-8837-D89B595065B3}" destId="{708F7A23-D11E-4B29-8AF9-7B041710858E}" srcOrd="0" destOrd="0" presId="urn:microsoft.com/office/officeart/2005/8/layout/hierarchy3"/>
    <dgm:cxn modelId="{9118B916-4DBA-439E-9CC9-28748A976ECD}" type="presOf" srcId="{C8CBBC44-FEDE-4F36-A36F-F8BEB032B6BA}" destId="{252CE030-5997-4715-B805-66F3C50ACA7B}" srcOrd="0" destOrd="0" presId="urn:microsoft.com/office/officeart/2005/8/layout/hierarchy3"/>
    <dgm:cxn modelId="{ECCA9EF4-98BC-4A03-8C2A-856B8508C72D}" srcId="{19DB2DBA-14DA-46A0-BAAF-0CD9E4EC1C5D}" destId="{32CAF356-678F-4EB5-8C07-FC8176B60F26}" srcOrd="1" destOrd="0" parTransId="{827AD2D1-10DC-4168-86CF-2BF2B8B5E115}" sibTransId="{71EE6E6A-6473-4CCB-997D-8BC60E37D898}"/>
    <dgm:cxn modelId="{87694349-CE19-441D-B915-E14120AF2DB2}" type="presOf" srcId="{CF5401F0-CAF5-4514-8513-CFEC262FD7C0}" destId="{AEA61EF3-BD11-48F5-8E71-F71851D470CD}" srcOrd="0" destOrd="0" presId="urn:microsoft.com/office/officeart/2005/8/layout/hierarchy3"/>
    <dgm:cxn modelId="{C72A0BD5-4A65-44DC-A7CB-0630D498D447}" type="presOf" srcId="{C8CBBC44-FEDE-4F36-A36F-F8BEB032B6BA}" destId="{CBB51791-B3B7-4411-ADB9-7822E77BB5B1}" srcOrd="1" destOrd="0" presId="urn:microsoft.com/office/officeart/2005/8/layout/hierarchy3"/>
    <dgm:cxn modelId="{F9013A0C-22AD-4564-8606-CDAE4D746B02}" type="presOf" srcId="{1CC1BFF8-2267-4850-941A-700E6F94B42C}" destId="{FA2D7BEA-4F6B-415D-8429-9D85397B20C6}" srcOrd="0" destOrd="0" presId="urn:microsoft.com/office/officeart/2005/8/layout/hierarchy3"/>
    <dgm:cxn modelId="{B5D48D50-985F-4B05-AE96-05E1654189D3}" type="presOf" srcId="{32CAF356-678F-4EB5-8C07-FC8176B60F26}" destId="{9E3407F3-188A-4779-BB99-5FE4446FD0D5}" srcOrd="1" destOrd="0" presId="urn:microsoft.com/office/officeart/2005/8/layout/hierarchy3"/>
    <dgm:cxn modelId="{67D61C2A-7A39-4348-A2B0-8320CF8DCD42}" type="presOf" srcId="{19DB2DBA-14DA-46A0-BAAF-0CD9E4EC1C5D}" destId="{4766C0F8-DAA6-4A9C-953B-5F5E8F79C69D}" srcOrd="0" destOrd="0" presId="urn:microsoft.com/office/officeart/2005/8/layout/hierarchy3"/>
    <dgm:cxn modelId="{38D03DBA-D748-4C11-AD66-8D36AA14A3ED}" srcId="{32CAF356-678F-4EB5-8C07-FC8176B60F26}" destId="{A244CD99-EA87-49E8-8837-D89B595065B3}" srcOrd="2" destOrd="0" parTransId="{6DBFF27D-FD12-494E-9DD7-521A9B1FD267}" sibTransId="{CDCD13A8-9A46-48EA-BB83-FC33F9C0EBBD}"/>
    <dgm:cxn modelId="{167D4997-8270-4CB1-906D-C9C1EE8F33A2}" srcId="{32CAF356-678F-4EB5-8C07-FC8176B60F26}" destId="{52DB6F42-76C8-46B9-A1C5-3AD61F3B54C2}" srcOrd="0" destOrd="0" parTransId="{1EA339FE-4690-482E-8760-1CDF44C37F73}" sibTransId="{9F9C868A-51E3-43D2-984D-7566F7C06E28}"/>
    <dgm:cxn modelId="{9EE65AD6-65D0-4E9E-81AD-EF17EBA3F3DE}" srcId="{19DB2DBA-14DA-46A0-BAAF-0CD9E4EC1C5D}" destId="{C8CBBC44-FEDE-4F36-A36F-F8BEB032B6BA}" srcOrd="0" destOrd="0" parTransId="{F700A93B-AE56-4F46-ADC9-F574851133AF}" sibTransId="{48006256-BC77-4199-8EC4-58A301CB5A3E}"/>
    <dgm:cxn modelId="{B379F02C-46BC-4C4C-B2EE-35234F1B11F3}" type="presOf" srcId="{32CAF356-678F-4EB5-8C07-FC8176B60F26}" destId="{5CE19971-C46A-4B40-B496-CE342ECF295D}" srcOrd="0" destOrd="0" presId="urn:microsoft.com/office/officeart/2005/8/layout/hierarchy3"/>
    <dgm:cxn modelId="{6A490F3F-B3C8-4CCB-B7E6-939BACDDDB26}" type="presOf" srcId="{52DB6F42-76C8-46B9-A1C5-3AD61F3B54C2}" destId="{D72AE1FD-1C94-4D49-87D0-EC1A4A4BCDEA}" srcOrd="0" destOrd="0" presId="urn:microsoft.com/office/officeart/2005/8/layout/hierarchy3"/>
    <dgm:cxn modelId="{F6634472-3951-4B21-BBE0-B5DFF9210F7D}" srcId="{C8CBBC44-FEDE-4F36-A36F-F8BEB032B6BA}" destId="{CF5401F0-CAF5-4514-8513-CFEC262FD7C0}" srcOrd="0" destOrd="0" parTransId="{547FFC25-0C9E-477D-98F5-D36B1886D62B}" sibTransId="{878687E7-4D6C-4F23-9198-25CAB58DF7E5}"/>
    <dgm:cxn modelId="{ED6DD06E-1918-4131-AB60-D49F0A5C7620}" type="presOf" srcId="{84047FF6-C43E-4D1D-9737-350CCDBEE360}" destId="{2BAD597D-39CC-4FBD-94F2-E7519125F772}" srcOrd="0" destOrd="0" presId="urn:microsoft.com/office/officeart/2005/8/layout/hierarchy3"/>
    <dgm:cxn modelId="{9C80A65B-3315-49C6-9878-F9925A55B848}" type="presParOf" srcId="{4766C0F8-DAA6-4A9C-953B-5F5E8F79C69D}" destId="{D87E5BCF-F5C4-4BF1-9D6F-94BD66DF0CAE}" srcOrd="0" destOrd="0" presId="urn:microsoft.com/office/officeart/2005/8/layout/hierarchy3"/>
    <dgm:cxn modelId="{A8E7404E-F1D1-4ACA-A368-04B81C030EEE}" type="presParOf" srcId="{D87E5BCF-F5C4-4BF1-9D6F-94BD66DF0CAE}" destId="{93DF0D30-4719-4438-A90A-7437D1E191B7}" srcOrd="0" destOrd="0" presId="urn:microsoft.com/office/officeart/2005/8/layout/hierarchy3"/>
    <dgm:cxn modelId="{DA730F3E-9ED0-424B-912D-A49F1E94006E}" type="presParOf" srcId="{93DF0D30-4719-4438-A90A-7437D1E191B7}" destId="{252CE030-5997-4715-B805-66F3C50ACA7B}" srcOrd="0" destOrd="0" presId="urn:microsoft.com/office/officeart/2005/8/layout/hierarchy3"/>
    <dgm:cxn modelId="{030F131B-ECAF-424D-A54D-AFA9516EB178}" type="presParOf" srcId="{93DF0D30-4719-4438-A90A-7437D1E191B7}" destId="{CBB51791-B3B7-4411-ADB9-7822E77BB5B1}" srcOrd="1" destOrd="0" presId="urn:microsoft.com/office/officeart/2005/8/layout/hierarchy3"/>
    <dgm:cxn modelId="{C15F531B-1EEF-4EDD-AF56-C9F5420AE06C}" type="presParOf" srcId="{D87E5BCF-F5C4-4BF1-9D6F-94BD66DF0CAE}" destId="{D37E0094-2779-411A-8251-28D630C68E7B}" srcOrd="1" destOrd="0" presId="urn:microsoft.com/office/officeart/2005/8/layout/hierarchy3"/>
    <dgm:cxn modelId="{A068392C-E494-42FC-BA2B-DE0C753DF640}" type="presParOf" srcId="{D37E0094-2779-411A-8251-28D630C68E7B}" destId="{48C53C90-B993-4A2E-A9B3-89DD885F0FC1}" srcOrd="0" destOrd="0" presId="urn:microsoft.com/office/officeart/2005/8/layout/hierarchy3"/>
    <dgm:cxn modelId="{5A5021C7-C201-4930-B2CE-F59A139955C3}" type="presParOf" srcId="{D37E0094-2779-411A-8251-28D630C68E7B}" destId="{AEA61EF3-BD11-48F5-8E71-F71851D470CD}" srcOrd="1" destOrd="0" presId="urn:microsoft.com/office/officeart/2005/8/layout/hierarchy3"/>
    <dgm:cxn modelId="{05E075E2-420B-4BB6-B941-B4A04D50DCC5}" type="presParOf" srcId="{4766C0F8-DAA6-4A9C-953B-5F5E8F79C69D}" destId="{03AA08B4-0DDA-4536-9974-E64CCBA4F8EC}" srcOrd="1" destOrd="0" presId="urn:microsoft.com/office/officeart/2005/8/layout/hierarchy3"/>
    <dgm:cxn modelId="{AC815AF0-7CB0-4C4F-9FD1-39C1604120DC}" type="presParOf" srcId="{03AA08B4-0DDA-4536-9974-E64CCBA4F8EC}" destId="{C161ACE2-90AE-48C1-919F-EC8A5C37FB6B}" srcOrd="0" destOrd="0" presId="urn:microsoft.com/office/officeart/2005/8/layout/hierarchy3"/>
    <dgm:cxn modelId="{F92F55B9-9F9A-4448-A343-CF5FAE019BB6}" type="presParOf" srcId="{C161ACE2-90AE-48C1-919F-EC8A5C37FB6B}" destId="{5CE19971-C46A-4B40-B496-CE342ECF295D}" srcOrd="0" destOrd="0" presId="urn:microsoft.com/office/officeart/2005/8/layout/hierarchy3"/>
    <dgm:cxn modelId="{68556755-AF73-46C0-8E41-1E9571B9FB44}" type="presParOf" srcId="{C161ACE2-90AE-48C1-919F-EC8A5C37FB6B}" destId="{9E3407F3-188A-4779-BB99-5FE4446FD0D5}" srcOrd="1" destOrd="0" presId="urn:microsoft.com/office/officeart/2005/8/layout/hierarchy3"/>
    <dgm:cxn modelId="{B1094685-1065-4B6A-884C-AAFFA8D3B692}" type="presParOf" srcId="{03AA08B4-0DDA-4536-9974-E64CCBA4F8EC}" destId="{3847C0E4-A86A-4E4B-B95C-5653142BB0F4}" srcOrd="1" destOrd="0" presId="urn:microsoft.com/office/officeart/2005/8/layout/hierarchy3"/>
    <dgm:cxn modelId="{7448240D-E03B-4F28-91C5-D835B45847BE}" type="presParOf" srcId="{3847C0E4-A86A-4E4B-B95C-5653142BB0F4}" destId="{9C1517EB-1C5B-483D-AD76-2E524975C002}" srcOrd="0" destOrd="0" presId="urn:microsoft.com/office/officeart/2005/8/layout/hierarchy3"/>
    <dgm:cxn modelId="{07638CB8-32FD-4914-8BD2-5FFB277E7766}" type="presParOf" srcId="{3847C0E4-A86A-4E4B-B95C-5653142BB0F4}" destId="{D72AE1FD-1C94-4D49-87D0-EC1A4A4BCDEA}" srcOrd="1" destOrd="0" presId="urn:microsoft.com/office/officeart/2005/8/layout/hierarchy3"/>
    <dgm:cxn modelId="{495908FF-E93B-4F06-9352-F39950DAAE29}" type="presParOf" srcId="{3847C0E4-A86A-4E4B-B95C-5653142BB0F4}" destId="{2BAD597D-39CC-4FBD-94F2-E7519125F772}" srcOrd="2" destOrd="0" presId="urn:microsoft.com/office/officeart/2005/8/layout/hierarchy3"/>
    <dgm:cxn modelId="{3A851B25-C1FA-4DDC-AFAD-0E306AF202C5}" type="presParOf" srcId="{3847C0E4-A86A-4E4B-B95C-5653142BB0F4}" destId="{FA2D7BEA-4F6B-415D-8429-9D85397B20C6}" srcOrd="3" destOrd="0" presId="urn:microsoft.com/office/officeart/2005/8/layout/hierarchy3"/>
    <dgm:cxn modelId="{B04014C7-3E6C-4BC7-9E7D-7B76FD16C623}" type="presParOf" srcId="{3847C0E4-A86A-4E4B-B95C-5653142BB0F4}" destId="{A9C273D3-E813-4A36-BD53-F2776A9008FD}" srcOrd="4" destOrd="0" presId="urn:microsoft.com/office/officeart/2005/8/layout/hierarchy3"/>
    <dgm:cxn modelId="{78F8991E-03EE-4ABC-8438-876AA75CBC80}" type="presParOf" srcId="{3847C0E4-A86A-4E4B-B95C-5653142BB0F4}" destId="{708F7A23-D11E-4B29-8AF9-7B041710858E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218AA0C2-3310-4D11-801B-C932F7DA1442}" type="doc">
      <dgm:prSet loTypeId="urn:microsoft.com/office/officeart/2005/8/layout/vList3" loCatId="list" qsTypeId="urn:microsoft.com/office/officeart/2005/8/quickstyle/simple1" qsCatId="simple" csTypeId="urn:microsoft.com/office/officeart/2005/8/colors/colorful5" csCatId="colorful" phldr="1"/>
      <dgm:spPr/>
    </dgm:pt>
    <dgm:pt modelId="{1B4C1BAD-E8A3-42CD-B4E7-19CF911D759C}">
      <dgm:prSet phldrT="[Text]"/>
      <dgm:spPr/>
      <dgm:t>
        <a:bodyPr/>
        <a:lstStyle/>
        <a:p>
          <a:r>
            <a:rPr lang="en-US" b="1" dirty="0" err="1" smtClean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</a:rPr>
            <a:t>Jačanje</a:t>
          </a:r>
          <a:r>
            <a:rPr lang="en-US" b="1" dirty="0" smtClean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</a:rPr>
            <a:t> </a:t>
          </a:r>
          <a:r>
            <a:rPr lang="en-US" b="1" dirty="0" err="1" smtClean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</a:rPr>
            <a:t>pedagoških</a:t>
          </a:r>
          <a:r>
            <a:rPr lang="en-US" b="1" dirty="0" smtClean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</a:rPr>
            <a:t> i </a:t>
          </a:r>
          <a:r>
            <a:rPr lang="en-US" b="1" dirty="0" err="1" smtClean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</a:rPr>
            <a:t>specifičnih</a:t>
          </a:r>
          <a:r>
            <a:rPr lang="en-US" b="1" dirty="0" smtClean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</a:rPr>
            <a:t> </a:t>
          </a:r>
          <a:r>
            <a:rPr lang="en-US" b="1" dirty="0" err="1" smtClean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</a:rPr>
            <a:t>metodičkih</a:t>
          </a:r>
          <a:r>
            <a:rPr lang="en-US" b="1" dirty="0" smtClean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</a:rPr>
            <a:t> </a:t>
          </a:r>
          <a:r>
            <a:rPr lang="en-US" b="1" dirty="0" err="1" smtClean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</a:rPr>
            <a:t>kompetencija</a:t>
          </a:r>
          <a:r>
            <a:rPr lang="hr-HR" b="1" dirty="0" smtClean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</a:rPr>
            <a:t> strukovnih </a:t>
          </a:r>
          <a:r>
            <a:rPr lang="en-US" b="1" dirty="0" err="1" smtClean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</a:rPr>
            <a:t>nastavnika</a:t>
          </a:r>
          <a:endParaRPr lang="hr-HR" b="1" dirty="0">
            <a:solidFill>
              <a:schemeClr val="bg1"/>
            </a:solidFill>
          </a:endParaRPr>
        </a:p>
      </dgm:t>
    </dgm:pt>
    <dgm:pt modelId="{09645C62-4544-40DB-8774-22AC3E001403}" type="parTrans" cxnId="{FC9D1598-95C6-40B9-AF27-1C1E612F3258}">
      <dgm:prSet/>
      <dgm:spPr/>
      <dgm:t>
        <a:bodyPr/>
        <a:lstStyle/>
        <a:p>
          <a:endParaRPr lang="hr-HR" b="1">
            <a:solidFill>
              <a:schemeClr val="bg1"/>
            </a:solidFill>
          </a:endParaRPr>
        </a:p>
      </dgm:t>
    </dgm:pt>
    <dgm:pt modelId="{C7D83007-2142-4E99-B327-00D9D6B81D20}" type="sibTrans" cxnId="{FC9D1598-95C6-40B9-AF27-1C1E612F3258}">
      <dgm:prSet/>
      <dgm:spPr/>
      <dgm:t>
        <a:bodyPr/>
        <a:lstStyle/>
        <a:p>
          <a:endParaRPr lang="hr-HR" b="1">
            <a:solidFill>
              <a:schemeClr val="bg1"/>
            </a:solidFill>
          </a:endParaRPr>
        </a:p>
      </dgm:t>
    </dgm:pt>
    <dgm:pt modelId="{5EB9A3C3-5FB8-4931-B6F9-9B5C6D710A10}">
      <dgm:prSet phldrT="[Text]"/>
      <dgm:spPr/>
      <dgm:t>
        <a:bodyPr/>
        <a:lstStyle/>
        <a:p>
          <a:r>
            <a:rPr lang="en-US" b="1" dirty="0" err="1" smtClean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</a:rPr>
            <a:t>Razvoj</a:t>
          </a:r>
          <a:r>
            <a:rPr lang="en-US" b="1" dirty="0" smtClean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</a:rPr>
            <a:t> </a:t>
          </a:r>
          <a:r>
            <a:rPr lang="en-US" b="1" dirty="0" err="1" smtClean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</a:rPr>
            <a:t>suradnje</a:t>
          </a:r>
          <a:r>
            <a:rPr lang="en-US" b="1" dirty="0" smtClean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</a:rPr>
            <a:t> i </a:t>
          </a:r>
          <a:r>
            <a:rPr lang="en-US" b="1" dirty="0" err="1" smtClean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</a:rPr>
            <a:t>partnerstva</a:t>
          </a:r>
          <a:r>
            <a:rPr lang="en-US" b="1" dirty="0" smtClean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</a:rPr>
            <a:t> s </a:t>
          </a:r>
          <a:r>
            <a:rPr lang="en-US" b="1" dirty="0" err="1" smtClean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</a:rPr>
            <a:t>poslodavcima</a:t>
          </a:r>
          <a:endParaRPr lang="hr-HR" b="1" dirty="0">
            <a:solidFill>
              <a:schemeClr val="bg1"/>
            </a:solidFill>
          </a:endParaRPr>
        </a:p>
      </dgm:t>
    </dgm:pt>
    <dgm:pt modelId="{6D8C13D6-5617-4811-ABDC-C40500F1AEDA}" type="parTrans" cxnId="{F8C097DD-1C78-4833-8E49-692455793054}">
      <dgm:prSet/>
      <dgm:spPr/>
      <dgm:t>
        <a:bodyPr/>
        <a:lstStyle/>
        <a:p>
          <a:endParaRPr lang="hr-HR" b="1">
            <a:solidFill>
              <a:schemeClr val="bg1"/>
            </a:solidFill>
          </a:endParaRPr>
        </a:p>
      </dgm:t>
    </dgm:pt>
    <dgm:pt modelId="{654CC21C-ED70-4B89-827A-0BBBF2D5710F}" type="sibTrans" cxnId="{F8C097DD-1C78-4833-8E49-692455793054}">
      <dgm:prSet/>
      <dgm:spPr/>
      <dgm:t>
        <a:bodyPr/>
        <a:lstStyle/>
        <a:p>
          <a:endParaRPr lang="hr-HR" b="1">
            <a:solidFill>
              <a:schemeClr val="bg1"/>
            </a:solidFill>
          </a:endParaRPr>
        </a:p>
      </dgm:t>
    </dgm:pt>
    <dgm:pt modelId="{2C60062E-61BD-4974-9A47-9EADB687DAD8}">
      <dgm:prSet phldrT="[Text]"/>
      <dgm:spPr/>
      <dgm:t>
        <a:bodyPr/>
        <a:lstStyle/>
        <a:p>
          <a:r>
            <a:rPr lang="en-US" b="1" dirty="0" err="1" smtClean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</a:rPr>
            <a:t>Unapređenje</a:t>
          </a:r>
          <a:r>
            <a:rPr lang="en-US" b="1" dirty="0" smtClean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</a:rPr>
            <a:t> </a:t>
          </a:r>
          <a:r>
            <a:rPr lang="en-US" b="1" dirty="0" err="1" smtClean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</a:rPr>
            <a:t>kulture</a:t>
          </a:r>
          <a:r>
            <a:rPr lang="en-US" b="1" dirty="0" smtClean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</a:rPr>
            <a:t> </a:t>
          </a:r>
          <a:r>
            <a:rPr lang="en-US" b="1" dirty="0" err="1" smtClean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</a:rPr>
            <a:t>kvalitete</a:t>
          </a:r>
          <a:r>
            <a:rPr lang="en-US" b="1" dirty="0" smtClean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</a:rPr>
            <a:t> i </a:t>
          </a:r>
          <a:r>
            <a:rPr lang="en-US" b="1" dirty="0" err="1" smtClean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</a:rPr>
            <a:t>razvoj</a:t>
          </a:r>
          <a:r>
            <a:rPr lang="en-US" b="1" dirty="0" smtClean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</a:rPr>
            <a:t> </a:t>
          </a:r>
          <a:r>
            <a:rPr lang="en-US" b="1" dirty="0" err="1" smtClean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</a:rPr>
            <a:t>kompetencija</a:t>
          </a:r>
          <a:r>
            <a:rPr lang="en-US" b="1" dirty="0" smtClean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</a:rPr>
            <a:t> za</a:t>
          </a:r>
          <a:r>
            <a:rPr lang="hr-HR" b="1" dirty="0" smtClean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</a:rPr>
            <a:t> c</a:t>
          </a:r>
          <a:r>
            <a:rPr lang="en-US" b="1" dirty="0" err="1" smtClean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</a:rPr>
            <a:t>jeloživotno</a:t>
          </a:r>
          <a:r>
            <a:rPr lang="en-US" b="1" dirty="0" smtClean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</a:rPr>
            <a:t> </a:t>
          </a:r>
          <a:r>
            <a:rPr lang="en-US" b="1" dirty="0" err="1" smtClean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</a:rPr>
            <a:t>učenje</a:t>
          </a:r>
          <a:endParaRPr lang="hr-HR" b="1" dirty="0">
            <a:solidFill>
              <a:schemeClr val="bg1"/>
            </a:solidFill>
          </a:endParaRPr>
        </a:p>
      </dgm:t>
    </dgm:pt>
    <dgm:pt modelId="{55564122-3121-431B-9E1B-A2D562CED55D}" type="parTrans" cxnId="{E84600ED-AB39-4FAB-9148-6119E74C0934}">
      <dgm:prSet/>
      <dgm:spPr/>
      <dgm:t>
        <a:bodyPr/>
        <a:lstStyle/>
        <a:p>
          <a:endParaRPr lang="hr-HR" b="1">
            <a:solidFill>
              <a:schemeClr val="bg1"/>
            </a:solidFill>
          </a:endParaRPr>
        </a:p>
      </dgm:t>
    </dgm:pt>
    <dgm:pt modelId="{D9631823-BEA3-460E-9062-672ABF3A35CF}" type="sibTrans" cxnId="{E84600ED-AB39-4FAB-9148-6119E74C0934}">
      <dgm:prSet/>
      <dgm:spPr/>
      <dgm:t>
        <a:bodyPr/>
        <a:lstStyle/>
        <a:p>
          <a:endParaRPr lang="hr-HR" b="1">
            <a:solidFill>
              <a:schemeClr val="bg1"/>
            </a:solidFill>
          </a:endParaRPr>
        </a:p>
      </dgm:t>
    </dgm:pt>
    <dgm:pt modelId="{BEA7AEC9-BDD3-40A1-AC15-D6FB89024B19}" type="pres">
      <dgm:prSet presAssocID="{218AA0C2-3310-4D11-801B-C932F7DA1442}" presName="linearFlow" presStyleCnt="0">
        <dgm:presLayoutVars>
          <dgm:dir/>
          <dgm:resizeHandles val="exact"/>
        </dgm:presLayoutVars>
      </dgm:prSet>
      <dgm:spPr/>
    </dgm:pt>
    <dgm:pt modelId="{49EC841A-39A9-4AF8-A4C1-883B551AC5E8}" type="pres">
      <dgm:prSet presAssocID="{1B4C1BAD-E8A3-42CD-B4E7-19CF911D759C}" presName="composite" presStyleCnt="0"/>
      <dgm:spPr/>
    </dgm:pt>
    <dgm:pt modelId="{A23561CA-285B-4A2B-A8FE-8084AF907039}" type="pres">
      <dgm:prSet presAssocID="{1B4C1BAD-E8A3-42CD-B4E7-19CF911D759C}" presName="imgShp" presStyleLbl="fgImgPlace1" presStyleIdx="0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000" b="-3000"/>
          </a:stretch>
        </a:blipFill>
      </dgm:spPr>
    </dgm:pt>
    <dgm:pt modelId="{ED086831-5A08-418B-A00E-904CDA836BDE}" type="pres">
      <dgm:prSet presAssocID="{1B4C1BAD-E8A3-42CD-B4E7-19CF911D759C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E5EDF7FF-C145-4999-A949-7699CBA3A8B0}" type="pres">
      <dgm:prSet presAssocID="{C7D83007-2142-4E99-B327-00D9D6B81D20}" presName="spacing" presStyleCnt="0"/>
      <dgm:spPr/>
    </dgm:pt>
    <dgm:pt modelId="{E12B7982-5D6C-40C1-B832-EB1D4371B24E}" type="pres">
      <dgm:prSet presAssocID="{5EB9A3C3-5FB8-4931-B6F9-9B5C6D710A10}" presName="composite" presStyleCnt="0"/>
      <dgm:spPr/>
    </dgm:pt>
    <dgm:pt modelId="{6BD40ED4-CD19-49F0-9F30-12C71ED3CFC5}" type="pres">
      <dgm:prSet presAssocID="{5EB9A3C3-5FB8-4931-B6F9-9B5C6D710A10}" presName="imgShp" presStyleLbl="fgImgPlace1" presStyleIdx="1" presStyleCnt="3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000" b="-4000"/>
          </a:stretch>
        </a:blipFill>
      </dgm:spPr>
    </dgm:pt>
    <dgm:pt modelId="{57F800BB-6E10-4873-A54B-ABD8FFA5784B}" type="pres">
      <dgm:prSet presAssocID="{5EB9A3C3-5FB8-4931-B6F9-9B5C6D710A10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BB42F7AD-B093-4FD2-8736-12C6D19C7B51}" type="pres">
      <dgm:prSet presAssocID="{654CC21C-ED70-4B89-827A-0BBBF2D5710F}" presName="spacing" presStyleCnt="0"/>
      <dgm:spPr/>
    </dgm:pt>
    <dgm:pt modelId="{A2E38A71-6E95-4643-92E9-9FD56EC661C1}" type="pres">
      <dgm:prSet presAssocID="{2C60062E-61BD-4974-9A47-9EADB687DAD8}" presName="composite" presStyleCnt="0"/>
      <dgm:spPr/>
    </dgm:pt>
    <dgm:pt modelId="{E8FEA1D5-6E30-4883-AC76-37CB7AC2984B}" type="pres">
      <dgm:prSet presAssocID="{2C60062E-61BD-4974-9A47-9EADB687DAD8}" presName="imgShp" presStyleLbl="fgImgPlace1" presStyleIdx="2" presStyleCnt="3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1000" r="-31000"/>
          </a:stretch>
        </a:blipFill>
      </dgm:spPr>
    </dgm:pt>
    <dgm:pt modelId="{C6477BA1-559B-4B5C-BE6F-0FE5FDF11804}" type="pres">
      <dgm:prSet presAssocID="{2C60062E-61BD-4974-9A47-9EADB687DAD8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</dgm:ptLst>
  <dgm:cxnLst>
    <dgm:cxn modelId="{FC9D1598-95C6-40B9-AF27-1C1E612F3258}" srcId="{218AA0C2-3310-4D11-801B-C932F7DA1442}" destId="{1B4C1BAD-E8A3-42CD-B4E7-19CF911D759C}" srcOrd="0" destOrd="0" parTransId="{09645C62-4544-40DB-8774-22AC3E001403}" sibTransId="{C7D83007-2142-4E99-B327-00D9D6B81D20}"/>
    <dgm:cxn modelId="{25BE5A77-A1DE-4D5F-9D95-88CE2B3FAD7F}" type="presOf" srcId="{5EB9A3C3-5FB8-4931-B6F9-9B5C6D710A10}" destId="{57F800BB-6E10-4873-A54B-ABD8FFA5784B}" srcOrd="0" destOrd="0" presId="urn:microsoft.com/office/officeart/2005/8/layout/vList3"/>
    <dgm:cxn modelId="{1628E718-0E16-4110-90E5-5A0F72A65A34}" type="presOf" srcId="{2C60062E-61BD-4974-9A47-9EADB687DAD8}" destId="{C6477BA1-559B-4B5C-BE6F-0FE5FDF11804}" srcOrd="0" destOrd="0" presId="urn:microsoft.com/office/officeart/2005/8/layout/vList3"/>
    <dgm:cxn modelId="{4C14804E-48E7-46A9-B8CA-42061BDB33BA}" type="presOf" srcId="{1B4C1BAD-E8A3-42CD-B4E7-19CF911D759C}" destId="{ED086831-5A08-418B-A00E-904CDA836BDE}" srcOrd="0" destOrd="0" presId="urn:microsoft.com/office/officeart/2005/8/layout/vList3"/>
    <dgm:cxn modelId="{F8C097DD-1C78-4833-8E49-692455793054}" srcId="{218AA0C2-3310-4D11-801B-C932F7DA1442}" destId="{5EB9A3C3-5FB8-4931-B6F9-9B5C6D710A10}" srcOrd="1" destOrd="0" parTransId="{6D8C13D6-5617-4811-ABDC-C40500F1AEDA}" sibTransId="{654CC21C-ED70-4B89-827A-0BBBF2D5710F}"/>
    <dgm:cxn modelId="{8F02DF46-1170-4600-9F27-9545324247F1}" type="presOf" srcId="{218AA0C2-3310-4D11-801B-C932F7DA1442}" destId="{BEA7AEC9-BDD3-40A1-AC15-D6FB89024B19}" srcOrd="0" destOrd="0" presId="urn:microsoft.com/office/officeart/2005/8/layout/vList3"/>
    <dgm:cxn modelId="{E84600ED-AB39-4FAB-9148-6119E74C0934}" srcId="{218AA0C2-3310-4D11-801B-C932F7DA1442}" destId="{2C60062E-61BD-4974-9A47-9EADB687DAD8}" srcOrd="2" destOrd="0" parTransId="{55564122-3121-431B-9E1B-A2D562CED55D}" sibTransId="{D9631823-BEA3-460E-9062-672ABF3A35CF}"/>
    <dgm:cxn modelId="{DC78FC97-D88C-4B37-9AD0-C2A28E45A6BD}" type="presParOf" srcId="{BEA7AEC9-BDD3-40A1-AC15-D6FB89024B19}" destId="{49EC841A-39A9-4AF8-A4C1-883B551AC5E8}" srcOrd="0" destOrd="0" presId="urn:microsoft.com/office/officeart/2005/8/layout/vList3"/>
    <dgm:cxn modelId="{8A31A4FE-1A7C-4CC0-8407-4DF294289220}" type="presParOf" srcId="{49EC841A-39A9-4AF8-A4C1-883B551AC5E8}" destId="{A23561CA-285B-4A2B-A8FE-8084AF907039}" srcOrd="0" destOrd="0" presId="urn:microsoft.com/office/officeart/2005/8/layout/vList3"/>
    <dgm:cxn modelId="{65E9ECBA-E8C8-4E2E-B164-B4D073997CD7}" type="presParOf" srcId="{49EC841A-39A9-4AF8-A4C1-883B551AC5E8}" destId="{ED086831-5A08-418B-A00E-904CDA836BDE}" srcOrd="1" destOrd="0" presId="urn:microsoft.com/office/officeart/2005/8/layout/vList3"/>
    <dgm:cxn modelId="{8510B6BC-549E-4508-B9E9-A3EA8EE28552}" type="presParOf" srcId="{BEA7AEC9-BDD3-40A1-AC15-D6FB89024B19}" destId="{E5EDF7FF-C145-4999-A949-7699CBA3A8B0}" srcOrd="1" destOrd="0" presId="urn:microsoft.com/office/officeart/2005/8/layout/vList3"/>
    <dgm:cxn modelId="{A858F7AF-6154-4A40-B1F4-8AB017730B99}" type="presParOf" srcId="{BEA7AEC9-BDD3-40A1-AC15-D6FB89024B19}" destId="{E12B7982-5D6C-40C1-B832-EB1D4371B24E}" srcOrd="2" destOrd="0" presId="urn:microsoft.com/office/officeart/2005/8/layout/vList3"/>
    <dgm:cxn modelId="{F769189E-1045-4727-9615-C17353B5AB23}" type="presParOf" srcId="{E12B7982-5D6C-40C1-B832-EB1D4371B24E}" destId="{6BD40ED4-CD19-49F0-9F30-12C71ED3CFC5}" srcOrd="0" destOrd="0" presId="urn:microsoft.com/office/officeart/2005/8/layout/vList3"/>
    <dgm:cxn modelId="{C4F8835B-BFC9-47AE-958A-E74101A5F538}" type="presParOf" srcId="{E12B7982-5D6C-40C1-B832-EB1D4371B24E}" destId="{57F800BB-6E10-4873-A54B-ABD8FFA5784B}" srcOrd="1" destOrd="0" presId="urn:microsoft.com/office/officeart/2005/8/layout/vList3"/>
    <dgm:cxn modelId="{59FD8BA9-7FDA-49AD-BAA8-C1B35E9611E0}" type="presParOf" srcId="{BEA7AEC9-BDD3-40A1-AC15-D6FB89024B19}" destId="{BB42F7AD-B093-4FD2-8736-12C6D19C7B51}" srcOrd="3" destOrd="0" presId="urn:microsoft.com/office/officeart/2005/8/layout/vList3"/>
    <dgm:cxn modelId="{D64242BB-3908-4EE3-9581-CDD95F3902BE}" type="presParOf" srcId="{BEA7AEC9-BDD3-40A1-AC15-D6FB89024B19}" destId="{A2E38A71-6E95-4643-92E9-9FD56EC661C1}" srcOrd="4" destOrd="0" presId="urn:microsoft.com/office/officeart/2005/8/layout/vList3"/>
    <dgm:cxn modelId="{6DCC5947-A33E-4687-8F85-C57BB732E7E5}" type="presParOf" srcId="{A2E38A71-6E95-4643-92E9-9FD56EC661C1}" destId="{E8FEA1D5-6E30-4883-AC76-37CB7AC2984B}" srcOrd="0" destOrd="0" presId="urn:microsoft.com/office/officeart/2005/8/layout/vList3"/>
    <dgm:cxn modelId="{E9410B9B-77C7-4331-8B00-6FF116A59214}" type="presParOf" srcId="{A2E38A71-6E95-4643-92E9-9FD56EC661C1}" destId="{C6477BA1-559B-4B5C-BE6F-0FE5FDF11804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F014EC12-3B3C-4385-9734-9E2C4CE733D8}" type="doc">
      <dgm:prSet loTypeId="urn:microsoft.com/office/officeart/2005/8/layout/hierarchy3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hr-HR"/>
        </a:p>
      </dgm:t>
    </dgm:pt>
    <dgm:pt modelId="{82E8E60A-3404-4E0F-8ABA-21251A1666B2}">
      <dgm:prSet phldrT="[Text]" custT="1"/>
      <dgm:spPr/>
      <dgm:t>
        <a:bodyPr/>
        <a:lstStyle/>
        <a:p>
          <a:pPr>
            <a:spcBef>
              <a:spcPts val="0"/>
            </a:spcBef>
          </a:pPr>
          <a:r>
            <a:rPr lang="hr-HR" sz="2000" b="1" smtClean="0">
              <a:latin typeface="Cambria" panose="02040503050406030204" pitchFamily="18" charset="0"/>
              <a:ea typeface="Cambria" panose="02040503050406030204" pitchFamily="18" charset="0"/>
              <a:cs typeface="Cambria"/>
              <a:sym typeface="Cambria"/>
            </a:rPr>
            <a:t>OTVORENI  MODEL</a:t>
          </a:r>
          <a:r>
            <a:rPr lang="it-IT" sz="2000" b="1" smtClean="0">
              <a:latin typeface="Cambria" panose="02040503050406030204" pitchFamily="18" charset="0"/>
              <a:ea typeface="Cambria" panose="02040503050406030204" pitchFamily="18" charset="0"/>
              <a:cs typeface="Cambria"/>
              <a:sym typeface="Cambria"/>
            </a:rPr>
            <a:t> USAVRŠAVANJ</a:t>
          </a:r>
          <a:r>
            <a:rPr lang="hr-HR" sz="2000" b="1" smtClean="0">
              <a:latin typeface="Cambria" panose="02040503050406030204" pitchFamily="18" charset="0"/>
              <a:ea typeface="Cambria" panose="02040503050406030204" pitchFamily="18" charset="0"/>
              <a:cs typeface="Cambria"/>
              <a:sym typeface="Cambria"/>
            </a:rPr>
            <a:t>A</a:t>
          </a:r>
          <a:endParaRPr lang="hr-HR" sz="2000" dirty="0">
            <a:latin typeface="Cambria" panose="02040503050406030204" pitchFamily="18" charset="0"/>
            <a:ea typeface="Cambria" panose="02040503050406030204" pitchFamily="18" charset="0"/>
          </a:endParaRPr>
        </a:p>
      </dgm:t>
    </dgm:pt>
    <dgm:pt modelId="{83FC2E01-2144-47A3-88E8-DCB8A60674F8}" type="parTrans" cxnId="{CC1C00E7-F923-4FBA-B223-DCB46BAC1937}">
      <dgm:prSet/>
      <dgm:spPr/>
      <dgm:t>
        <a:bodyPr/>
        <a:lstStyle/>
        <a:p>
          <a:endParaRPr lang="hr-HR"/>
        </a:p>
      </dgm:t>
    </dgm:pt>
    <dgm:pt modelId="{B16992E0-4267-41E1-8A16-786F5B0F70D5}" type="sibTrans" cxnId="{CC1C00E7-F923-4FBA-B223-DCB46BAC1937}">
      <dgm:prSet/>
      <dgm:spPr/>
      <dgm:t>
        <a:bodyPr/>
        <a:lstStyle/>
        <a:p>
          <a:endParaRPr lang="hr-HR"/>
        </a:p>
      </dgm:t>
    </dgm:pt>
    <dgm:pt modelId="{4C66F83F-13DE-490C-A661-12E778CA214A}">
      <dgm:prSet phldrT="[Text]" custT="1"/>
      <dgm:spPr/>
      <dgm:t>
        <a:bodyPr/>
        <a:lstStyle/>
        <a:p>
          <a:r>
            <a:rPr lang="hr-HR" sz="2000" dirty="0" smtClean="0">
              <a:latin typeface="Cambria" panose="02040503050406030204" pitchFamily="18" charset="0"/>
              <a:ea typeface="Cambria" panose="02040503050406030204" pitchFamily="18" charset="0"/>
            </a:rPr>
            <a:t>Temeljni moduli</a:t>
          </a:r>
          <a:endParaRPr lang="hr-HR" sz="2000" dirty="0"/>
        </a:p>
      </dgm:t>
    </dgm:pt>
    <dgm:pt modelId="{DC9C1A03-86A8-47ED-A76E-29C875DF0F19}" type="parTrans" cxnId="{D258E936-5848-4F47-BBFB-280DE8C7E316}">
      <dgm:prSet/>
      <dgm:spPr/>
      <dgm:t>
        <a:bodyPr/>
        <a:lstStyle/>
        <a:p>
          <a:endParaRPr lang="hr-HR"/>
        </a:p>
      </dgm:t>
    </dgm:pt>
    <dgm:pt modelId="{2643D42D-6595-46E3-9BBE-BCE28B185395}" type="sibTrans" cxnId="{D258E936-5848-4F47-BBFB-280DE8C7E316}">
      <dgm:prSet/>
      <dgm:spPr/>
      <dgm:t>
        <a:bodyPr/>
        <a:lstStyle/>
        <a:p>
          <a:endParaRPr lang="hr-HR"/>
        </a:p>
      </dgm:t>
    </dgm:pt>
    <dgm:pt modelId="{853A09A5-6DB1-4B90-AA9E-C88DC2CB6ACA}">
      <dgm:prSet phldrT="[Text]" custT="1"/>
      <dgm:spPr/>
      <dgm:t>
        <a:bodyPr/>
        <a:lstStyle/>
        <a:p>
          <a:r>
            <a:rPr lang="hr-HR" sz="2000" dirty="0" smtClean="0">
              <a:latin typeface="Cambria" panose="02040503050406030204" pitchFamily="18" charset="0"/>
              <a:ea typeface="Cambria" panose="02040503050406030204" pitchFamily="18" charset="0"/>
            </a:rPr>
            <a:t>Izborni moduli</a:t>
          </a:r>
          <a:endParaRPr lang="hr-HR" sz="2000" dirty="0"/>
        </a:p>
      </dgm:t>
    </dgm:pt>
    <dgm:pt modelId="{8C2FC97B-5BF2-4785-866F-60F998AEFD13}" type="parTrans" cxnId="{43027428-4A89-420D-B99D-6201CAA741EB}">
      <dgm:prSet/>
      <dgm:spPr/>
      <dgm:t>
        <a:bodyPr/>
        <a:lstStyle/>
        <a:p>
          <a:endParaRPr lang="hr-HR"/>
        </a:p>
      </dgm:t>
    </dgm:pt>
    <dgm:pt modelId="{96E85063-4839-477E-B17D-1922702770BF}" type="sibTrans" cxnId="{43027428-4A89-420D-B99D-6201CAA741EB}">
      <dgm:prSet/>
      <dgm:spPr/>
      <dgm:t>
        <a:bodyPr/>
        <a:lstStyle/>
        <a:p>
          <a:endParaRPr lang="hr-HR"/>
        </a:p>
      </dgm:t>
    </dgm:pt>
    <dgm:pt modelId="{F9061F42-B81C-486D-BC76-C352307EAE6C}" type="pres">
      <dgm:prSet presAssocID="{F014EC12-3B3C-4385-9734-9E2C4CE733D8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hr-HR"/>
        </a:p>
      </dgm:t>
    </dgm:pt>
    <dgm:pt modelId="{F5B99EC8-9F9B-4FB5-A259-5606A475C19B}" type="pres">
      <dgm:prSet presAssocID="{82E8E60A-3404-4E0F-8ABA-21251A1666B2}" presName="root" presStyleCnt="0"/>
      <dgm:spPr/>
    </dgm:pt>
    <dgm:pt modelId="{67106B28-29C3-4BF0-A5CF-C57E9139254E}" type="pres">
      <dgm:prSet presAssocID="{82E8E60A-3404-4E0F-8ABA-21251A1666B2}" presName="rootComposite" presStyleCnt="0"/>
      <dgm:spPr/>
    </dgm:pt>
    <dgm:pt modelId="{A102372E-5E0D-421F-B8FE-2AE3660653C0}" type="pres">
      <dgm:prSet presAssocID="{82E8E60A-3404-4E0F-8ABA-21251A1666B2}" presName="rootText" presStyleLbl="node1" presStyleIdx="0" presStyleCnt="1"/>
      <dgm:spPr/>
      <dgm:t>
        <a:bodyPr/>
        <a:lstStyle/>
        <a:p>
          <a:endParaRPr lang="hr-HR"/>
        </a:p>
      </dgm:t>
    </dgm:pt>
    <dgm:pt modelId="{883EC495-A636-4561-8336-4BBB0A81175A}" type="pres">
      <dgm:prSet presAssocID="{82E8E60A-3404-4E0F-8ABA-21251A1666B2}" presName="rootConnector" presStyleLbl="node1" presStyleIdx="0" presStyleCnt="1"/>
      <dgm:spPr/>
      <dgm:t>
        <a:bodyPr/>
        <a:lstStyle/>
        <a:p>
          <a:endParaRPr lang="hr-HR"/>
        </a:p>
      </dgm:t>
    </dgm:pt>
    <dgm:pt modelId="{F39946A8-8949-40D0-ADB6-417CF86B378A}" type="pres">
      <dgm:prSet presAssocID="{82E8E60A-3404-4E0F-8ABA-21251A1666B2}" presName="childShape" presStyleCnt="0"/>
      <dgm:spPr/>
    </dgm:pt>
    <dgm:pt modelId="{5393641B-820A-42E5-B0E1-3C76D908A407}" type="pres">
      <dgm:prSet presAssocID="{DC9C1A03-86A8-47ED-A76E-29C875DF0F19}" presName="Name13" presStyleLbl="parChTrans1D2" presStyleIdx="0" presStyleCnt="2"/>
      <dgm:spPr/>
      <dgm:t>
        <a:bodyPr/>
        <a:lstStyle/>
        <a:p>
          <a:endParaRPr lang="hr-HR"/>
        </a:p>
      </dgm:t>
    </dgm:pt>
    <dgm:pt modelId="{098C710A-85D7-484E-A7FB-0761DC241A7A}" type="pres">
      <dgm:prSet presAssocID="{4C66F83F-13DE-490C-A661-12E778CA214A}" presName="childText" presStyleLbl="bgAcc1" presStyleIdx="0" presStyleCnt="2" custScaleY="62239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D9EB5BCC-CF48-4260-BA2E-DAE2D796A314}" type="pres">
      <dgm:prSet presAssocID="{8C2FC97B-5BF2-4785-866F-60F998AEFD13}" presName="Name13" presStyleLbl="parChTrans1D2" presStyleIdx="1" presStyleCnt="2"/>
      <dgm:spPr/>
      <dgm:t>
        <a:bodyPr/>
        <a:lstStyle/>
        <a:p>
          <a:endParaRPr lang="hr-HR"/>
        </a:p>
      </dgm:t>
    </dgm:pt>
    <dgm:pt modelId="{623B3DCB-17F8-4049-8D64-DA5894D05224}" type="pres">
      <dgm:prSet presAssocID="{853A09A5-6DB1-4B90-AA9E-C88DC2CB6ACA}" presName="childText" presStyleLbl="bgAcc1" presStyleIdx="1" presStyleCnt="2" custScaleY="64722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</dgm:ptLst>
  <dgm:cxnLst>
    <dgm:cxn modelId="{1E52AC54-E273-45AC-ACB8-0C1EB7DD93CA}" type="presOf" srcId="{853A09A5-6DB1-4B90-AA9E-C88DC2CB6ACA}" destId="{623B3DCB-17F8-4049-8D64-DA5894D05224}" srcOrd="0" destOrd="0" presId="urn:microsoft.com/office/officeart/2005/8/layout/hierarchy3"/>
    <dgm:cxn modelId="{BD887FEA-F7B3-46F2-A71E-190735EF4927}" type="presOf" srcId="{4C66F83F-13DE-490C-A661-12E778CA214A}" destId="{098C710A-85D7-484E-A7FB-0761DC241A7A}" srcOrd="0" destOrd="0" presId="urn:microsoft.com/office/officeart/2005/8/layout/hierarchy3"/>
    <dgm:cxn modelId="{A16B4106-E311-4234-9A2B-82BB177A39D9}" type="presOf" srcId="{8C2FC97B-5BF2-4785-866F-60F998AEFD13}" destId="{D9EB5BCC-CF48-4260-BA2E-DAE2D796A314}" srcOrd="0" destOrd="0" presId="urn:microsoft.com/office/officeart/2005/8/layout/hierarchy3"/>
    <dgm:cxn modelId="{CC1C00E7-F923-4FBA-B223-DCB46BAC1937}" srcId="{F014EC12-3B3C-4385-9734-9E2C4CE733D8}" destId="{82E8E60A-3404-4E0F-8ABA-21251A1666B2}" srcOrd="0" destOrd="0" parTransId="{83FC2E01-2144-47A3-88E8-DCB8A60674F8}" sibTransId="{B16992E0-4267-41E1-8A16-786F5B0F70D5}"/>
    <dgm:cxn modelId="{707EFC6B-6841-4BC1-A736-F1383E18DF4F}" type="presOf" srcId="{DC9C1A03-86A8-47ED-A76E-29C875DF0F19}" destId="{5393641B-820A-42E5-B0E1-3C76D908A407}" srcOrd="0" destOrd="0" presId="urn:microsoft.com/office/officeart/2005/8/layout/hierarchy3"/>
    <dgm:cxn modelId="{9E46556E-7937-47BC-A908-E258B7F6D6B0}" type="presOf" srcId="{F014EC12-3B3C-4385-9734-9E2C4CE733D8}" destId="{F9061F42-B81C-486D-BC76-C352307EAE6C}" srcOrd="0" destOrd="0" presId="urn:microsoft.com/office/officeart/2005/8/layout/hierarchy3"/>
    <dgm:cxn modelId="{D258E936-5848-4F47-BBFB-280DE8C7E316}" srcId="{82E8E60A-3404-4E0F-8ABA-21251A1666B2}" destId="{4C66F83F-13DE-490C-A661-12E778CA214A}" srcOrd="0" destOrd="0" parTransId="{DC9C1A03-86A8-47ED-A76E-29C875DF0F19}" sibTransId="{2643D42D-6595-46E3-9BBE-BCE28B185395}"/>
    <dgm:cxn modelId="{43027428-4A89-420D-B99D-6201CAA741EB}" srcId="{82E8E60A-3404-4E0F-8ABA-21251A1666B2}" destId="{853A09A5-6DB1-4B90-AA9E-C88DC2CB6ACA}" srcOrd="1" destOrd="0" parTransId="{8C2FC97B-5BF2-4785-866F-60F998AEFD13}" sibTransId="{96E85063-4839-477E-B17D-1922702770BF}"/>
    <dgm:cxn modelId="{E3584E8B-0511-4504-A9B6-2B7551014082}" type="presOf" srcId="{82E8E60A-3404-4E0F-8ABA-21251A1666B2}" destId="{A102372E-5E0D-421F-B8FE-2AE3660653C0}" srcOrd="0" destOrd="0" presId="urn:microsoft.com/office/officeart/2005/8/layout/hierarchy3"/>
    <dgm:cxn modelId="{D24ED64C-BD45-4240-9D96-F15B44615B6C}" type="presOf" srcId="{82E8E60A-3404-4E0F-8ABA-21251A1666B2}" destId="{883EC495-A636-4561-8336-4BBB0A81175A}" srcOrd="1" destOrd="0" presId="urn:microsoft.com/office/officeart/2005/8/layout/hierarchy3"/>
    <dgm:cxn modelId="{8DD2EBC2-93D1-4D19-B214-21563EEEDC19}" type="presParOf" srcId="{F9061F42-B81C-486D-BC76-C352307EAE6C}" destId="{F5B99EC8-9F9B-4FB5-A259-5606A475C19B}" srcOrd="0" destOrd="0" presId="urn:microsoft.com/office/officeart/2005/8/layout/hierarchy3"/>
    <dgm:cxn modelId="{7AFA6F6E-C081-4617-AC86-4CD0164A80E1}" type="presParOf" srcId="{F5B99EC8-9F9B-4FB5-A259-5606A475C19B}" destId="{67106B28-29C3-4BF0-A5CF-C57E9139254E}" srcOrd="0" destOrd="0" presId="urn:microsoft.com/office/officeart/2005/8/layout/hierarchy3"/>
    <dgm:cxn modelId="{DC56C2A3-5B34-45BA-8F6D-F3B124052282}" type="presParOf" srcId="{67106B28-29C3-4BF0-A5CF-C57E9139254E}" destId="{A102372E-5E0D-421F-B8FE-2AE3660653C0}" srcOrd="0" destOrd="0" presId="urn:microsoft.com/office/officeart/2005/8/layout/hierarchy3"/>
    <dgm:cxn modelId="{3E2A5E39-4A84-47D3-816A-98DE1BFB691B}" type="presParOf" srcId="{67106B28-29C3-4BF0-A5CF-C57E9139254E}" destId="{883EC495-A636-4561-8336-4BBB0A81175A}" srcOrd="1" destOrd="0" presId="urn:microsoft.com/office/officeart/2005/8/layout/hierarchy3"/>
    <dgm:cxn modelId="{3406488A-E024-40AB-850A-846F0FC65BF0}" type="presParOf" srcId="{F5B99EC8-9F9B-4FB5-A259-5606A475C19B}" destId="{F39946A8-8949-40D0-ADB6-417CF86B378A}" srcOrd="1" destOrd="0" presId="urn:microsoft.com/office/officeart/2005/8/layout/hierarchy3"/>
    <dgm:cxn modelId="{9C4A7707-1932-4D3A-81F3-061CF121F5D5}" type="presParOf" srcId="{F39946A8-8949-40D0-ADB6-417CF86B378A}" destId="{5393641B-820A-42E5-B0E1-3C76D908A407}" srcOrd="0" destOrd="0" presId="urn:microsoft.com/office/officeart/2005/8/layout/hierarchy3"/>
    <dgm:cxn modelId="{D10BFEA3-44D1-45B8-A779-980FEFF7A70C}" type="presParOf" srcId="{F39946A8-8949-40D0-ADB6-417CF86B378A}" destId="{098C710A-85D7-484E-A7FB-0761DC241A7A}" srcOrd="1" destOrd="0" presId="urn:microsoft.com/office/officeart/2005/8/layout/hierarchy3"/>
    <dgm:cxn modelId="{4C5BCCFC-FBE8-4593-BA1B-5C8E61C3C817}" type="presParOf" srcId="{F39946A8-8949-40D0-ADB6-417CF86B378A}" destId="{D9EB5BCC-CF48-4260-BA2E-DAE2D796A314}" srcOrd="2" destOrd="0" presId="urn:microsoft.com/office/officeart/2005/8/layout/hierarchy3"/>
    <dgm:cxn modelId="{A4A6904C-77B7-4A2F-8963-42FE7B285803}" type="presParOf" srcId="{F39946A8-8949-40D0-ADB6-417CF86B378A}" destId="{623B3DCB-17F8-4049-8D64-DA5894D05224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C8B455B-0F8E-4088-BCD3-8E534FB6661F}" type="doc">
      <dgm:prSet loTypeId="urn:microsoft.com/office/officeart/2008/layout/AlternatingHexagons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hr-HR"/>
        </a:p>
      </dgm:t>
    </dgm:pt>
    <dgm:pt modelId="{4BF3D700-8F0D-47A7-A660-19A27DC31215}">
      <dgm:prSet phldrT="[Text]" custT="1"/>
      <dgm:spPr/>
      <dgm:t>
        <a:bodyPr/>
        <a:lstStyle/>
        <a:p>
          <a:r>
            <a:rPr lang="hr-HR" sz="1500" i="1" dirty="0" smtClean="0">
              <a:latin typeface="Cambria" panose="02040503050406030204" pitchFamily="18" charset="0"/>
              <a:ea typeface="Cambria" panose="02040503050406030204" pitchFamily="18" charset="0"/>
              <a:cs typeface="Cambria"/>
              <a:sym typeface="Cambria"/>
            </a:rPr>
            <a:t>Koncept stručnog usavršavanja i Otvoreni program</a:t>
          </a:r>
          <a:endParaRPr lang="hr-HR" sz="1500" dirty="0">
            <a:latin typeface="Cambria" panose="02040503050406030204" pitchFamily="18" charset="0"/>
            <a:ea typeface="Cambria" panose="02040503050406030204" pitchFamily="18" charset="0"/>
          </a:endParaRPr>
        </a:p>
      </dgm:t>
    </dgm:pt>
    <dgm:pt modelId="{2D4F040B-4686-41A2-99AB-9C6D20B155A4}" type="parTrans" cxnId="{F81BDC3D-506B-4F16-BDCD-622B15A946D8}">
      <dgm:prSet/>
      <dgm:spPr/>
      <dgm:t>
        <a:bodyPr/>
        <a:lstStyle/>
        <a:p>
          <a:endParaRPr lang="hr-HR" sz="1500">
            <a:latin typeface="Cambria" panose="02040503050406030204" pitchFamily="18" charset="0"/>
            <a:ea typeface="Cambria" panose="02040503050406030204" pitchFamily="18" charset="0"/>
          </a:endParaRPr>
        </a:p>
      </dgm:t>
    </dgm:pt>
    <dgm:pt modelId="{36EEABF9-CF3B-42C2-9202-DC615DB161D0}" type="sibTrans" cxnId="{F81BDC3D-506B-4F16-BDCD-622B15A946D8}">
      <dgm:prSet custT="1"/>
      <dgm:spPr/>
      <dgm:t>
        <a:bodyPr/>
        <a:lstStyle/>
        <a:p>
          <a:endParaRPr lang="hr-HR" sz="1500">
            <a:solidFill>
              <a:schemeClr val="bg1"/>
            </a:solidFill>
            <a:latin typeface="Cambria" panose="02040503050406030204" pitchFamily="18" charset="0"/>
            <a:ea typeface="Cambria" panose="02040503050406030204" pitchFamily="18" charset="0"/>
          </a:endParaRPr>
        </a:p>
      </dgm:t>
    </dgm:pt>
    <dgm:pt modelId="{D50E4675-B61B-44FC-9593-B46E3164258F}">
      <dgm:prSet phldrT="[Text]" custT="1"/>
      <dgm:spPr/>
      <dgm:t>
        <a:bodyPr/>
        <a:lstStyle/>
        <a:p>
          <a:r>
            <a:rPr lang="hr-HR" sz="1500" dirty="0" smtClean="0">
              <a:latin typeface="Cambria" panose="02040503050406030204" pitchFamily="18" charset="0"/>
              <a:ea typeface="Cambria" panose="02040503050406030204" pitchFamily="18" charset="0"/>
              <a:cs typeface="Cambria"/>
              <a:sym typeface="Cambria"/>
            </a:rPr>
            <a:t>Mrežni portal za podršku stručnom usavršavanju</a:t>
          </a:r>
          <a:endParaRPr lang="hr-HR" sz="1500" dirty="0">
            <a:latin typeface="Cambria" panose="02040503050406030204" pitchFamily="18" charset="0"/>
            <a:ea typeface="Cambria" panose="02040503050406030204" pitchFamily="18" charset="0"/>
          </a:endParaRPr>
        </a:p>
      </dgm:t>
    </dgm:pt>
    <dgm:pt modelId="{FDBE928A-8910-4144-8742-B31BE9D3890D}" type="parTrans" cxnId="{AC3DC070-05A1-4A84-B13E-51AE26A0A232}">
      <dgm:prSet/>
      <dgm:spPr/>
      <dgm:t>
        <a:bodyPr/>
        <a:lstStyle/>
        <a:p>
          <a:endParaRPr lang="hr-HR" sz="1500">
            <a:latin typeface="Cambria" panose="02040503050406030204" pitchFamily="18" charset="0"/>
            <a:ea typeface="Cambria" panose="02040503050406030204" pitchFamily="18" charset="0"/>
          </a:endParaRPr>
        </a:p>
      </dgm:t>
    </dgm:pt>
    <dgm:pt modelId="{62C43B0A-0C53-4E02-ABA0-096F0D5D4007}" type="sibTrans" cxnId="{AC3DC070-05A1-4A84-B13E-51AE26A0A232}">
      <dgm:prSet custT="1"/>
      <dgm:spPr/>
      <dgm:t>
        <a:bodyPr/>
        <a:lstStyle/>
        <a:p>
          <a:r>
            <a:rPr lang="hr-HR" sz="1500" dirty="0" smtClean="0">
              <a:latin typeface="Cambria" panose="02040503050406030204" pitchFamily="18" charset="0"/>
              <a:ea typeface="Cambria" panose="02040503050406030204" pitchFamily="18" charset="0"/>
              <a:cs typeface="Cambria"/>
              <a:sym typeface="Cambria"/>
            </a:rPr>
            <a:t>Stručna usavršavanja za ciljane skupine nastavnika</a:t>
          </a:r>
          <a:endParaRPr lang="hr-HR" sz="1500" dirty="0">
            <a:latin typeface="Cambria" panose="02040503050406030204" pitchFamily="18" charset="0"/>
            <a:ea typeface="Cambria" panose="02040503050406030204" pitchFamily="18" charset="0"/>
          </a:endParaRPr>
        </a:p>
      </dgm:t>
    </dgm:pt>
    <dgm:pt modelId="{E02DEA00-9C69-40D3-AECC-2A2334DAE627}">
      <dgm:prSet phldrT="[Text]" custT="1"/>
      <dgm:spPr/>
      <dgm:t>
        <a:bodyPr/>
        <a:lstStyle/>
        <a:p>
          <a:pPr algn="ctr"/>
          <a:r>
            <a:rPr lang="hr-HR" sz="1500" i="1" dirty="0" smtClean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  <a:cs typeface="Cambria"/>
              <a:sym typeface="Cambria"/>
            </a:rPr>
            <a:t>Smjernice za stručno usavršavanje i trajni profesionalni razvoj</a:t>
          </a:r>
          <a:endParaRPr lang="hr-HR" sz="1500" i="1" dirty="0">
            <a:solidFill>
              <a:schemeClr val="bg1"/>
            </a:solidFill>
            <a:latin typeface="Cambria" panose="02040503050406030204" pitchFamily="18" charset="0"/>
            <a:ea typeface="Cambria" panose="02040503050406030204" pitchFamily="18" charset="0"/>
            <a:cs typeface="Cambria"/>
          </a:endParaRPr>
        </a:p>
      </dgm:t>
    </dgm:pt>
    <dgm:pt modelId="{74D17239-D2A2-4F5C-AE64-7926D4BF84BA}" type="parTrans" cxnId="{2E26BA66-8588-48EA-8389-DC09247CFCD5}">
      <dgm:prSet/>
      <dgm:spPr/>
      <dgm:t>
        <a:bodyPr/>
        <a:lstStyle/>
        <a:p>
          <a:endParaRPr lang="hr-HR" sz="1500">
            <a:latin typeface="Cambria" panose="02040503050406030204" pitchFamily="18" charset="0"/>
            <a:ea typeface="Cambria" panose="02040503050406030204" pitchFamily="18" charset="0"/>
          </a:endParaRPr>
        </a:p>
      </dgm:t>
    </dgm:pt>
    <dgm:pt modelId="{B305AE4C-AFFF-4F88-B14A-7F280ADA5B17}" type="sibTrans" cxnId="{2E26BA66-8588-48EA-8389-DC09247CFCD5}">
      <dgm:prSet/>
      <dgm:spPr/>
      <dgm:t>
        <a:bodyPr/>
        <a:lstStyle/>
        <a:p>
          <a:endParaRPr lang="hr-HR" sz="1500">
            <a:latin typeface="Cambria" panose="02040503050406030204" pitchFamily="18" charset="0"/>
            <a:ea typeface="Cambria" panose="02040503050406030204" pitchFamily="18" charset="0"/>
          </a:endParaRPr>
        </a:p>
      </dgm:t>
    </dgm:pt>
    <dgm:pt modelId="{4E19DBF1-356A-420F-B471-02A0398CDF5C}">
      <dgm:prSet phldrT="[Text]"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hr-HR" sz="1500" dirty="0" smtClean="0">
              <a:latin typeface="Cambria" panose="02040503050406030204" pitchFamily="18" charset="0"/>
              <a:ea typeface="Cambria" panose="02040503050406030204" pitchFamily="18" charset="0"/>
              <a:cs typeface="Cambria"/>
              <a:sym typeface="Cambria"/>
            </a:rPr>
            <a:t>Medijska kampanja</a:t>
          </a:r>
          <a:endParaRPr lang="hr-HR" sz="1500" dirty="0">
            <a:latin typeface="Cambria" panose="02040503050406030204" pitchFamily="18" charset="0"/>
            <a:ea typeface="Cambria" panose="02040503050406030204" pitchFamily="18" charset="0"/>
          </a:endParaRPr>
        </a:p>
      </dgm:t>
    </dgm:pt>
    <dgm:pt modelId="{EE1E3C68-DE0E-4426-9686-4FE181A16B3F}" type="parTrans" cxnId="{5B4602A2-33BA-46AE-9490-878ACDADCBD7}">
      <dgm:prSet/>
      <dgm:spPr/>
      <dgm:t>
        <a:bodyPr/>
        <a:lstStyle/>
        <a:p>
          <a:endParaRPr lang="hr-HR" sz="1500">
            <a:latin typeface="Cambria" panose="02040503050406030204" pitchFamily="18" charset="0"/>
            <a:ea typeface="Cambria" panose="02040503050406030204" pitchFamily="18" charset="0"/>
          </a:endParaRPr>
        </a:p>
      </dgm:t>
    </dgm:pt>
    <dgm:pt modelId="{88DFE8D3-8414-44FE-9C5C-CCF57E378FF8}" type="sibTrans" cxnId="{5B4602A2-33BA-46AE-9490-878ACDADCBD7}">
      <dgm:prSet custT="1"/>
      <dgm:spPr/>
      <dgm:t>
        <a:bodyPr/>
        <a:lstStyle/>
        <a:p>
          <a:r>
            <a:rPr lang="hr-HR" sz="1500" dirty="0" smtClean="0">
              <a:latin typeface="Cambria" panose="02040503050406030204" pitchFamily="18" charset="0"/>
              <a:ea typeface="Cambria" panose="02040503050406030204" pitchFamily="18" charset="0"/>
              <a:cs typeface="Cambria"/>
              <a:sym typeface="Cambria"/>
            </a:rPr>
            <a:t>Konferencije za ravnatelje i nastavnike strukovnih predmeta</a:t>
          </a:r>
          <a:endParaRPr lang="hr-HR" sz="1500" dirty="0">
            <a:latin typeface="Cambria" panose="02040503050406030204" pitchFamily="18" charset="0"/>
            <a:ea typeface="Cambria" panose="02040503050406030204" pitchFamily="18" charset="0"/>
          </a:endParaRPr>
        </a:p>
      </dgm:t>
    </dgm:pt>
    <dgm:pt modelId="{AF827D3A-AB2B-4397-AB3F-5A6DF0CFC147}" type="pres">
      <dgm:prSet presAssocID="{9C8B455B-0F8E-4088-BCD3-8E534FB6661F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hr-HR"/>
        </a:p>
      </dgm:t>
    </dgm:pt>
    <dgm:pt modelId="{E38EEB1F-5515-4B33-A4AF-DA1E40FCCE44}" type="pres">
      <dgm:prSet presAssocID="{4BF3D700-8F0D-47A7-A660-19A27DC31215}" presName="composite" presStyleCnt="0"/>
      <dgm:spPr/>
    </dgm:pt>
    <dgm:pt modelId="{7402CAA7-7AD4-4561-9925-71CAEB68DA8F}" type="pres">
      <dgm:prSet presAssocID="{4BF3D700-8F0D-47A7-A660-19A27DC31215}" presName="Parent1" presStyleLbl="node1" presStyleIdx="0" presStyleCnt="6" custScaleX="115968" custLinFactNeighborX="-52022" custLinFactNeighborY="7850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EA10C2A6-FCCD-463B-9417-5F9F222B1CAF}" type="pres">
      <dgm:prSet presAssocID="{4BF3D700-8F0D-47A7-A660-19A27DC31215}" presName="Childtext1" presStyleLbl="revTx" presStyleIdx="0" presStyleCnt="3" custScaleX="70730" custScaleY="107943" custLinFactY="53886" custLinFactNeighborX="-48851" custLinFactNeighborY="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DE863020-C0EC-4C4B-AF30-D6705FEE4E53}" type="pres">
      <dgm:prSet presAssocID="{4BF3D700-8F0D-47A7-A660-19A27DC31215}" presName="BalanceSpacing" presStyleCnt="0"/>
      <dgm:spPr/>
    </dgm:pt>
    <dgm:pt modelId="{AF5ADCB7-A080-4350-8C4E-180A23DA3AA2}" type="pres">
      <dgm:prSet presAssocID="{4BF3D700-8F0D-47A7-A660-19A27DC31215}" presName="BalanceSpacing1" presStyleCnt="0"/>
      <dgm:spPr/>
    </dgm:pt>
    <dgm:pt modelId="{EB0E6BC2-AA1A-46B9-9B42-1E91CAA124EA}" type="pres">
      <dgm:prSet presAssocID="{36EEABF9-CF3B-42C2-9202-DC615DB161D0}" presName="Accent1Text" presStyleLbl="node1" presStyleIdx="1" presStyleCnt="6" custScaleX="112790" custLinFactX="18481" custLinFactNeighborX="100000" custLinFactNeighborY="-96"/>
      <dgm:spPr/>
      <dgm:t>
        <a:bodyPr/>
        <a:lstStyle/>
        <a:p>
          <a:endParaRPr lang="hr-HR"/>
        </a:p>
      </dgm:t>
    </dgm:pt>
    <dgm:pt modelId="{D70C8410-D39E-46A2-B488-797B3F1A2BE3}" type="pres">
      <dgm:prSet presAssocID="{36EEABF9-CF3B-42C2-9202-DC615DB161D0}" presName="spaceBetweenRectangles" presStyleCnt="0"/>
      <dgm:spPr/>
    </dgm:pt>
    <dgm:pt modelId="{3D16F1ED-2604-42A3-B209-C514E9A1190C}" type="pres">
      <dgm:prSet presAssocID="{D50E4675-B61B-44FC-9593-B46E3164258F}" presName="composite" presStyleCnt="0"/>
      <dgm:spPr/>
    </dgm:pt>
    <dgm:pt modelId="{60C0493F-D5E0-4913-9A66-9DB20BA62ECA}" type="pres">
      <dgm:prSet presAssocID="{D50E4675-B61B-44FC-9593-B46E3164258F}" presName="Parent1" presStyleLbl="node1" presStyleIdx="2" presStyleCnt="6" custScaleX="125001" custLinFactNeighborX="67760" custLinFactNeighborY="7093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FE8C3878-3128-463A-A066-AC133BEA35F4}" type="pres">
      <dgm:prSet presAssocID="{D50E4675-B61B-44FC-9593-B46E3164258F}" presName="Childtext1" presStyleLbl="revTx" presStyleIdx="1" presStyleCnt="3" custScaleX="74717" custScaleY="86320" custLinFactX="44928" custLinFactY="-39074" custLinFactNeighborX="100000" custLinFactNeighborY="-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7436C4ED-4117-4E4E-9FDB-F5D62F4812F8}" type="pres">
      <dgm:prSet presAssocID="{D50E4675-B61B-44FC-9593-B46E3164258F}" presName="BalanceSpacing" presStyleCnt="0"/>
      <dgm:spPr/>
    </dgm:pt>
    <dgm:pt modelId="{B802ACA1-4A72-4A23-8728-7A2922665A6E}" type="pres">
      <dgm:prSet presAssocID="{D50E4675-B61B-44FC-9593-B46E3164258F}" presName="BalanceSpacing1" presStyleCnt="0"/>
      <dgm:spPr/>
    </dgm:pt>
    <dgm:pt modelId="{8CF8B8EC-8BB1-4D6C-96DD-9E0890724A41}" type="pres">
      <dgm:prSet presAssocID="{62C43B0A-0C53-4E02-ABA0-096F0D5D4007}" presName="Accent1Text" presStyleLbl="node1" presStyleIdx="3" presStyleCnt="6" custLinFactX="100000" custLinFactNeighborX="121332" custLinFactNeighborY="-81046"/>
      <dgm:spPr/>
      <dgm:t>
        <a:bodyPr/>
        <a:lstStyle/>
        <a:p>
          <a:endParaRPr lang="hr-HR"/>
        </a:p>
      </dgm:t>
    </dgm:pt>
    <dgm:pt modelId="{BAF01342-1E98-4AD9-896E-2EC2724CE429}" type="pres">
      <dgm:prSet presAssocID="{62C43B0A-0C53-4E02-ABA0-096F0D5D4007}" presName="spaceBetweenRectangles" presStyleCnt="0"/>
      <dgm:spPr/>
    </dgm:pt>
    <dgm:pt modelId="{C8DC13D9-AA42-4B7C-BF01-780B0C11920D}" type="pres">
      <dgm:prSet presAssocID="{4E19DBF1-356A-420F-B471-02A0398CDF5C}" presName="composite" presStyleCnt="0"/>
      <dgm:spPr/>
    </dgm:pt>
    <dgm:pt modelId="{E8A6EE68-D812-4D63-9A21-129F553D3537}" type="pres">
      <dgm:prSet presAssocID="{4E19DBF1-356A-420F-B471-02A0398CDF5C}" presName="Parent1" presStyleLbl="node1" presStyleIdx="4" presStyleCnt="6" custLinFactX="100000" custLinFactNeighborX="175125" custLinFactNeighborY="-86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DA087670-8DFD-4B39-88EF-7DDED4D901AA}" type="pres">
      <dgm:prSet presAssocID="{4E19DBF1-356A-420F-B471-02A0398CDF5C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33412F85-E5CB-48AE-ADD0-582DF2EF9BD8}" type="pres">
      <dgm:prSet presAssocID="{4E19DBF1-356A-420F-B471-02A0398CDF5C}" presName="BalanceSpacing" presStyleCnt="0"/>
      <dgm:spPr/>
    </dgm:pt>
    <dgm:pt modelId="{C0D66FBF-E06C-4066-97AE-8AD5BD4A72BB}" type="pres">
      <dgm:prSet presAssocID="{4E19DBF1-356A-420F-B471-02A0398CDF5C}" presName="BalanceSpacing1" presStyleCnt="0"/>
      <dgm:spPr/>
    </dgm:pt>
    <dgm:pt modelId="{1E480E7A-104D-43DE-B3A6-178254C53279}" type="pres">
      <dgm:prSet presAssocID="{88DFE8D3-8414-44FE-9C5C-CCF57E378FF8}" presName="Accent1Text" presStyleLbl="node1" presStyleIdx="5" presStyleCnt="6" custLinFactX="128917" custLinFactNeighborX="200000" custLinFactNeighborY="-83395"/>
      <dgm:spPr/>
      <dgm:t>
        <a:bodyPr/>
        <a:lstStyle/>
        <a:p>
          <a:endParaRPr lang="hr-HR"/>
        </a:p>
      </dgm:t>
    </dgm:pt>
  </dgm:ptLst>
  <dgm:cxnLst>
    <dgm:cxn modelId="{E48E016C-844D-4E04-86C6-51BC8ABB5BC4}" type="presOf" srcId="{4E19DBF1-356A-420F-B471-02A0398CDF5C}" destId="{E8A6EE68-D812-4D63-9A21-129F553D3537}" srcOrd="0" destOrd="0" presId="urn:microsoft.com/office/officeart/2008/layout/AlternatingHexagons"/>
    <dgm:cxn modelId="{5B4602A2-33BA-46AE-9490-878ACDADCBD7}" srcId="{9C8B455B-0F8E-4088-BCD3-8E534FB6661F}" destId="{4E19DBF1-356A-420F-B471-02A0398CDF5C}" srcOrd="2" destOrd="0" parTransId="{EE1E3C68-DE0E-4426-9686-4FE181A16B3F}" sibTransId="{88DFE8D3-8414-44FE-9C5C-CCF57E378FF8}"/>
    <dgm:cxn modelId="{AC3DC070-05A1-4A84-B13E-51AE26A0A232}" srcId="{9C8B455B-0F8E-4088-BCD3-8E534FB6661F}" destId="{D50E4675-B61B-44FC-9593-B46E3164258F}" srcOrd="1" destOrd="0" parTransId="{FDBE928A-8910-4144-8742-B31BE9D3890D}" sibTransId="{62C43B0A-0C53-4E02-ABA0-096F0D5D4007}"/>
    <dgm:cxn modelId="{C6266F4F-5822-44A0-BEE6-D2FE46F85399}" type="presOf" srcId="{62C43B0A-0C53-4E02-ABA0-096F0D5D4007}" destId="{8CF8B8EC-8BB1-4D6C-96DD-9E0890724A41}" srcOrd="0" destOrd="0" presId="urn:microsoft.com/office/officeart/2008/layout/AlternatingHexagons"/>
    <dgm:cxn modelId="{5CA7F18D-724E-4EF6-B37C-E67342B0ADB2}" type="presOf" srcId="{88DFE8D3-8414-44FE-9C5C-CCF57E378FF8}" destId="{1E480E7A-104D-43DE-B3A6-178254C53279}" srcOrd="0" destOrd="0" presId="urn:microsoft.com/office/officeart/2008/layout/AlternatingHexagons"/>
    <dgm:cxn modelId="{F81BDC3D-506B-4F16-BDCD-622B15A946D8}" srcId="{9C8B455B-0F8E-4088-BCD3-8E534FB6661F}" destId="{4BF3D700-8F0D-47A7-A660-19A27DC31215}" srcOrd="0" destOrd="0" parTransId="{2D4F040B-4686-41A2-99AB-9C6D20B155A4}" sibTransId="{36EEABF9-CF3B-42C2-9202-DC615DB161D0}"/>
    <dgm:cxn modelId="{5C84A509-7D6E-4223-9186-A018E258C116}" type="presOf" srcId="{36EEABF9-CF3B-42C2-9202-DC615DB161D0}" destId="{EB0E6BC2-AA1A-46B9-9B42-1E91CAA124EA}" srcOrd="0" destOrd="0" presId="urn:microsoft.com/office/officeart/2008/layout/AlternatingHexagons"/>
    <dgm:cxn modelId="{2E26BA66-8588-48EA-8389-DC09247CFCD5}" srcId="{D50E4675-B61B-44FC-9593-B46E3164258F}" destId="{E02DEA00-9C69-40D3-AECC-2A2334DAE627}" srcOrd="0" destOrd="0" parTransId="{74D17239-D2A2-4F5C-AE64-7926D4BF84BA}" sibTransId="{B305AE4C-AFFF-4F88-B14A-7F280ADA5B17}"/>
    <dgm:cxn modelId="{DFAC7548-0997-476D-82F8-8DB68D3B2413}" type="presOf" srcId="{4BF3D700-8F0D-47A7-A660-19A27DC31215}" destId="{7402CAA7-7AD4-4561-9925-71CAEB68DA8F}" srcOrd="0" destOrd="0" presId="urn:microsoft.com/office/officeart/2008/layout/AlternatingHexagons"/>
    <dgm:cxn modelId="{1FA8AACF-B456-4D33-B054-49CB7EC58CFB}" type="presOf" srcId="{E02DEA00-9C69-40D3-AECC-2A2334DAE627}" destId="{FE8C3878-3128-463A-A066-AC133BEA35F4}" srcOrd="0" destOrd="0" presId="urn:microsoft.com/office/officeart/2008/layout/AlternatingHexagons"/>
    <dgm:cxn modelId="{A36678E3-B790-490C-8D01-EAC221EA259E}" type="presOf" srcId="{D50E4675-B61B-44FC-9593-B46E3164258F}" destId="{60C0493F-D5E0-4913-9A66-9DB20BA62ECA}" srcOrd="0" destOrd="0" presId="urn:microsoft.com/office/officeart/2008/layout/AlternatingHexagons"/>
    <dgm:cxn modelId="{5CBB4E0D-25B3-4C1C-A7DD-67C6D7BDD352}" type="presOf" srcId="{9C8B455B-0F8E-4088-BCD3-8E534FB6661F}" destId="{AF827D3A-AB2B-4397-AB3F-5A6DF0CFC147}" srcOrd="0" destOrd="0" presId="urn:microsoft.com/office/officeart/2008/layout/AlternatingHexagons"/>
    <dgm:cxn modelId="{5DE4FF8A-C330-4F55-BAB0-3F4D174FB34E}" type="presParOf" srcId="{AF827D3A-AB2B-4397-AB3F-5A6DF0CFC147}" destId="{E38EEB1F-5515-4B33-A4AF-DA1E40FCCE44}" srcOrd="0" destOrd="0" presId="urn:microsoft.com/office/officeart/2008/layout/AlternatingHexagons"/>
    <dgm:cxn modelId="{8EB1C13F-D711-4AB1-84C8-A1C1CC4F76C1}" type="presParOf" srcId="{E38EEB1F-5515-4B33-A4AF-DA1E40FCCE44}" destId="{7402CAA7-7AD4-4561-9925-71CAEB68DA8F}" srcOrd="0" destOrd="0" presId="urn:microsoft.com/office/officeart/2008/layout/AlternatingHexagons"/>
    <dgm:cxn modelId="{B58AA061-4692-4C62-8594-46CC2DB065B6}" type="presParOf" srcId="{E38EEB1F-5515-4B33-A4AF-DA1E40FCCE44}" destId="{EA10C2A6-FCCD-463B-9417-5F9F222B1CAF}" srcOrd="1" destOrd="0" presId="urn:microsoft.com/office/officeart/2008/layout/AlternatingHexagons"/>
    <dgm:cxn modelId="{665D7044-69E1-4448-BEC2-4084F899BD4E}" type="presParOf" srcId="{E38EEB1F-5515-4B33-A4AF-DA1E40FCCE44}" destId="{DE863020-C0EC-4C4B-AF30-D6705FEE4E53}" srcOrd="2" destOrd="0" presId="urn:microsoft.com/office/officeart/2008/layout/AlternatingHexagons"/>
    <dgm:cxn modelId="{4C8C8E9D-CADF-4E1D-A167-A36C88689A7C}" type="presParOf" srcId="{E38EEB1F-5515-4B33-A4AF-DA1E40FCCE44}" destId="{AF5ADCB7-A080-4350-8C4E-180A23DA3AA2}" srcOrd="3" destOrd="0" presId="urn:microsoft.com/office/officeart/2008/layout/AlternatingHexagons"/>
    <dgm:cxn modelId="{5B2566D0-7C50-4330-9791-6A316B3FB249}" type="presParOf" srcId="{E38EEB1F-5515-4B33-A4AF-DA1E40FCCE44}" destId="{EB0E6BC2-AA1A-46B9-9B42-1E91CAA124EA}" srcOrd="4" destOrd="0" presId="urn:microsoft.com/office/officeart/2008/layout/AlternatingHexagons"/>
    <dgm:cxn modelId="{7FDBD1E2-0CB3-494B-9AA5-50EDCC99B268}" type="presParOf" srcId="{AF827D3A-AB2B-4397-AB3F-5A6DF0CFC147}" destId="{D70C8410-D39E-46A2-B488-797B3F1A2BE3}" srcOrd="1" destOrd="0" presId="urn:microsoft.com/office/officeart/2008/layout/AlternatingHexagons"/>
    <dgm:cxn modelId="{022D7E39-F1F6-437C-86B6-89B8B53CBC84}" type="presParOf" srcId="{AF827D3A-AB2B-4397-AB3F-5A6DF0CFC147}" destId="{3D16F1ED-2604-42A3-B209-C514E9A1190C}" srcOrd="2" destOrd="0" presId="urn:microsoft.com/office/officeart/2008/layout/AlternatingHexagons"/>
    <dgm:cxn modelId="{8328C5B4-771D-4AA3-8280-5001C97E315E}" type="presParOf" srcId="{3D16F1ED-2604-42A3-B209-C514E9A1190C}" destId="{60C0493F-D5E0-4913-9A66-9DB20BA62ECA}" srcOrd="0" destOrd="0" presId="urn:microsoft.com/office/officeart/2008/layout/AlternatingHexagons"/>
    <dgm:cxn modelId="{972C8EB1-362D-4AF8-88A3-4A8F0F0FDEF5}" type="presParOf" srcId="{3D16F1ED-2604-42A3-B209-C514E9A1190C}" destId="{FE8C3878-3128-463A-A066-AC133BEA35F4}" srcOrd="1" destOrd="0" presId="urn:microsoft.com/office/officeart/2008/layout/AlternatingHexagons"/>
    <dgm:cxn modelId="{E4A5D6AB-68B2-4C78-9BC7-108E0ACB8958}" type="presParOf" srcId="{3D16F1ED-2604-42A3-B209-C514E9A1190C}" destId="{7436C4ED-4117-4E4E-9FDB-F5D62F4812F8}" srcOrd="2" destOrd="0" presId="urn:microsoft.com/office/officeart/2008/layout/AlternatingHexagons"/>
    <dgm:cxn modelId="{870BD4DF-539A-41F3-BA11-2CEB0ED85926}" type="presParOf" srcId="{3D16F1ED-2604-42A3-B209-C514E9A1190C}" destId="{B802ACA1-4A72-4A23-8728-7A2922665A6E}" srcOrd="3" destOrd="0" presId="urn:microsoft.com/office/officeart/2008/layout/AlternatingHexagons"/>
    <dgm:cxn modelId="{A52ECB04-E435-43FF-B858-683DC570476E}" type="presParOf" srcId="{3D16F1ED-2604-42A3-B209-C514E9A1190C}" destId="{8CF8B8EC-8BB1-4D6C-96DD-9E0890724A41}" srcOrd="4" destOrd="0" presId="urn:microsoft.com/office/officeart/2008/layout/AlternatingHexagons"/>
    <dgm:cxn modelId="{45B61461-73B0-4103-A7BD-912A38B5450A}" type="presParOf" srcId="{AF827D3A-AB2B-4397-AB3F-5A6DF0CFC147}" destId="{BAF01342-1E98-4AD9-896E-2EC2724CE429}" srcOrd="3" destOrd="0" presId="urn:microsoft.com/office/officeart/2008/layout/AlternatingHexagons"/>
    <dgm:cxn modelId="{224FA1E9-5D02-4787-BC27-0354B010D797}" type="presParOf" srcId="{AF827D3A-AB2B-4397-AB3F-5A6DF0CFC147}" destId="{C8DC13D9-AA42-4B7C-BF01-780B0C11920D}" srcOrd="4" destOrd="0" presId="urn:microsoft.com/office/officeart/2008/layout/AlternatingHexagons"/>
    <dgm:cxn modelId="{3C0664D2-2FEC-4B9F-BB6E-0BAA06FBE348}" type="presParOf" srcId="{C8DC13D9-AA42-4B7C-BF01-780B0C11920D}" destId="{E8A6EE68-D812-4D63-9A21-129F553D3537}" srcOrd="0" destOrd="0" presId="urn:microsoft.com/office/officeart/2008/layout/AlternatingHexagons"/>
    <dgm:cxn modelId="{448EBE16-3F49-4B18-ABF5-B02FAA3B6B61}" type="presParOf" srcId="{C8DC13D9-AA42-4B7C-BF01-780B0C11920D}" destId="{DA087670-8DFD-4B39-88EF-7DDED4D901AA}" srcOrd="1" destOrd="0" presId="urn:microsoft.com/office/officeart/2008/layout/AlternatingHexagons"/>
    <dgm:cxn modelId="{1836B913-0C3D-4333-9825-A3856F8301B4}" type="presParOf" srcId="{C8DC13D9-AA42-4B7C-BF01-780B0C11920D}" destId="{33412F85-E5CB-48AE-ADD0-582DF2EF9BD8}" srcOrd="2" destOrd="0" presId="urn:microsoft.com/office/officeart/2008/layout/AlternatingHexagons"/>
    <dgm:cxn modelId="{100A5395-A322-47B3-A1F9-A3923279C1B4}" type="presParOf" srcId="{C8DC13D9-AA42-4B7C-BF01-780B0C11920D}" destId="{C0D66FBF-E06C-4066-97AE-8AD5BD4A72BB}" srcOrd="3" destOrd="0" presId="urn:microsoft.com/office/officeart/2008/layout/AlternatingHexagons"/>
    <dgm:cxn modelId="{1AE71D53-1FD9-4811-91C4-635CC579F587}" type="presParOf" srcId="{C8DC13D9-AA42-4B7C-BF01-780B0C11920D}" destId="{1E480E7A-104D-43DE-B3A6-178254C53279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41005E3-D551-41C3-B921-40E26955368B}" type="doc">
      <dgm:prSet loTypeId="urn:microsoft.com/office/officeart/2005/8/layout/matrix1" loCatId="matrix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hr-HR"/>
        </a:p>
      </dgm:t>
    </dgm:pt>
    <dgm:pt modelId="{A2D6C3E5-8EA3-4500-98A8-9A630DF51CC8}">
      <dgm:prSet phldrT="[Text]"/>
      <dgm:spPr/>
      <dgm:t>
        <a:bodyPr/>
        <a:lstStyle/>
        <a:p>
          <a:r>
            <a:rPr lang="hr-HR" dirty="0" smtClean="0"/>
            <a:t>ISTRAŽIVANJE</a:t>
          </a:r>
          <a:endParaRPr lang="hr-HR" dirty="0"/>
        </a:p>
      </dgm:t>
    </dgm:pt>
    <dgm:pt modelId="{E6213EF8-4F8A-4B5E-9D65-956266BADF6E}" type="parTrans" cxnId="{077F0D16-AD57-426F-8996-16305AC22B7D}">
      <dgm:prSet/>
      <dgm:spPr/>
      <dgm:t>
        <a:bodyPr/>
        <a:lstStyle/>
        <a:p>
          <a:endParaRPr lang="hr-HR"/>
        </a:p>
      </dgm:t>
    </dgm:pt>
    <dgm:pt modelId="{D401F911-F302-40D2-8A5C-84DCE41280D0}" type="sibTrans" cxnId="{077F0D16-AD57-426F-8996-16305AC22B7D}">
      <dgm:prSet/>
      <dgm:spPr/>
      <dgm:t>
        <a:bodyPr/>
        <a:lstStyle/>
        <a:p>
          <a:endParaRPr lang="hr-HR"/>
        </a:p>
      </dgm:t>
    </dgm:pt>
    <dgm:pt modelId="{183CB654-9033-48D7-9F20-38E6A842ADC1}">
      <dgm:prSet phldrT="[Text]"/>
      <dgm:spPr/>
      <dgm:t>
        <a:bodyPr/>
        <a:lstStyle/>
        <a:p>
          <a:r>
            <a:rPr lang="hr-HR" dirty="0" smtClean="0"/>
            <a:t>NASTAVNICI</a:t>
          </a:r>
          <a:endParaRPr lang="hr-HR" dirty="0"/>
        </a:p>
      </dgm:t>
    </dgm:pt>
    <dgm:pt modelId="{0481D0E3-E253-41E5-A45C-B2CAF756C88D}" type="parTrans" cxnId="{E814A3E8-B757-45BD-A115-D533072424BC}">
      <dgm:prSet/>
      <dgm:spPr/>
      <dgm:t>
        <a:bodyPr/>
        <a:lstStyle/>
        <a:p>
          <a:endParaRPr lang="hr-HR"/>
        </a:p>
      </dgm:t>
    </dgm:pt>
    <dgm:pt modelId="{A627EE18-3BF1-4468-B9A1-EE0D0C7EFF0F}" type="sibTrans" cxnId="{E814A3E8-B757-45BD-A115-D533072424BC}">
      <dgm:prSet/>
      <dgm:spPr/>
      <dgm:t>
        <a:bodyPr/>
        <a:lstStyle/>
        <a:p>
          <a:endParaRPr lang="hr-HR"/>
        </a:p>
      </dgm:t>
    </dgm:pt>
    <dgm:pt modelId="{7173AC81-68E8-44B3-AE32-284921DE790E}">
      <dgm:prSet phldrT="[Text]"/>
      <dgm:spPr/>
      <dgm:t>
        <a:bodyPr/>
        <a:lstStyle/>
        <a:p>
          <a:r>
            <a:rPr lang="hr-HR" dirty="0" smtClean="0"/>
            <a:t>RAVNATELJI</a:t>
          </a:r>
          <a:endParaRPr lang="hr-HR" dirty="0"/>
        </a:p>
      </dgm:t>
    </dgm:pt>
    <dgm:pt modelId="{9D6B9974-E8D0-4D60-B366-CE52B226DDC9}" type="parTrans" cxnId="{04C606AA-3EBD-498E-828E-FC7538CC400B}">
      <dgm:prSet/>
      <dgm:spPr/>
      <dgm:t>
        <a:bodyPr/>
        <a:lstStyle/>
        <a:p>
          <a:endParaRPr lang="hr-HR"/>
        </a:p>
      </dgm:t>
    </dgm:pt>
    <dgm:pt modelId="{04FB9261-933D-4FD0-AEF4-B0B1F09D5C54}" type="sibTrans" cxnId="{04C606AA-3EBD-498E-828E-FC7538CC400B}">
      <dgm:prSet/>
      <dgm:spPr/>
      <dgm:t>
        <a:bodyPr/>
        <a:lstStyle/>
        <a:p>
          <a:endParaRPr lang="hr-HR"/>
        </a:p>
      </dgm:t>
    </dgm:pt>
    <dgm:pt modelId="{F76671F2-53DB-4980-BCF9-A4231225E29F}">
      <dgm:prSet phldrT="[Text]"/>
      <dgm:spPr/>
      <dgm:t>
        <a:bodyPr/>
        <a:lstStyle/>
        <a:p>
          <a:r>
            <a:rPr lang="hr-HR" dirty="0" smtClean="0"/>
            <a:t>POSLODAVCI</a:t>
          </a:r>
          <a:endParaRPr lang="hr-HR" dirty="0"/>
        </a:p>
      </dgm:t>
    </dgm:pt>
    <dgm:pt modelId="{7DE99FB4-E54D-408F-AC83-27DFCC917E69}" type="parTrans" cxnId="{B8D55571-F628-40C5-A892-A6262A24AA8D}">
      <dgm:prSet/>
      <dgm:spPr/>
      <dgm:t>
        <a:bodyPr/>
        <a:lstStyle/>
        <a:p>
          <a:endParaRPr lang="hr-HR"/>
        </a:p>
      </dgm:t>
    </dgm:pt>
    <dgm:pt modelId="{690CFB81-2ABC-4013-8609-BA3BAC79F8EF}" type="sibTrans" cxnId="{B8D55571-F628-40C5-A892-A6262A24AA8D}">
      <dgm:prSet/>
      <dgm:spPr/>
      <dgm:t>
        <a:bodyPr/>
        <a:lstStyle/>
        <a:p>
          <a:endParaRPr lang="hr-HR"/>
        </a:p>
      </dgm:t>
    </dgm:pt>
    <dgm:pt modelId="{D71E5913-027C-419B-B146-3A6FFA871C63}">
      <dgm:prSet phldrT="[Text]"/>
      <dgm:spPr/>
      <dgm:t>
        <a:bodyPr/>
        <a:lstStyle/>
        <a:p>
          <a:r>
            <a:rPr lang="hr-HR" dirty="0" smtClean="0"/>
            <a:t>ŽUPANIJSKI UREDI</a:t>
          </a:r>
        </a:p>
        <a:p>
          <a:r>
            <a:rPr lang="hr-HR" dirty="0" smtClean="0"/>
            <a:t>(OSNIVAČI)</a:t>
          </a:r>
          <a:endParaRPr lang="hr-HR" dirty="0"/>
        </a:p>
      </dgm:t>
    </dgm:pt>
    <dgm:pt modelId="{D0D757ED-A4F4-4591-9C28-39A868E24B86}" type="parTrans" cxnId="{57314CCD-27BE-47FA-9868-844AAE42C7BC}">
      <dgm:prSet/>
      <dgm:spPr/>
      <dgm:t>
        <a:bodyPr/>
        <a:lstStyle/>
        <a:p>
          <a:endParaRPr lang="hr-HR"/>
        </a:p>
      </dgm:t>
    </dgm:pt>
    <dgm:pt modelId="{EB3FA45B-E9F3-4F0D-A12D-0188D7C75804}" type="sibTrans" cxnId="{57314CCD-27BE-47FA-9868-844AAE42C7BC}">
      <dgm:prSet/>
      <dgm:spPr/>
      <dgm:t>
        <a:bodyPr/>
        <a:lstStyle/>
        <a:p>
          <a:endParaRPr lang="hr-HR"/>
        </a:p>
      </dgm:t>
    </dgm:pt>
    <dgm:pt modelId="{F446EC80-8A44-4E14-B9AC-FFE791C6EAEE}" type="pres">
      <dgm:prSet presAssocID="{641005E3-D551-41C3-B921-40E26955368B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hr-HR"/>
        </a:p>
      </dgm:t>
    </dgm:pt>
    <dgm:pt modelId="{4BEB14B4-B8A2-4184-AAC0-5BDC6FFCB7FE}" type="pres">
      <dgm:prSet presAssocID="{641005E3-D551-41C3-B921-40E26955368B}" presName="matrix" presStyleCnt="0"/>
      <dgm:spPr/>
    </dgm:pt>
    <dgm:pt modelId="{2A89D44E-AD47-4004-AF5F-83B427580C93}" type="pres">
      <dgm:prSet presAssocID="{641005E3-D551-41C3-B921-40E26955368B}" presName="tile1" presStyleLbl="node1" presStyleIdx="0" presStyleCnt="4"/>
      <dgm:spPr/>
      <dgm:t>
        <a:bodyPr/>
        <a:lstStyle/>
        <a:p>
          <a:endParaRPr lang="hr-HR"/>
        </a:p>
      </dgm:t>
    </dgm:pt>
    <dgm:pt modelId="{AAB32CB4-99B5-4A81-8B7C-C6502003BB28}" type="pres">
      <dgm:prSet presAssocID="{641005E3-D551-41C3-B921-40E26955368B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8E137CF3-C67E-4941-9234-C2CAB68CE07D}" type="pres">
      <dgm:prSet presAssocID="{641005E3-D551-41C3-B921-40E26955368B}" presName="tile2" presStyleLbl="node1" presStyleIdx="1" presStyleCnt="4"/>
      <dgm:spPr/>
      <dgm:t>
        <a:bodyPr/>
        <a:lstStyle/>
        <a:p>
          <a:endParaRPr lang="hr-HR"/>
        </a:p>
      </dgm:t>
    </dgm:pt>
    <dgm:pt modelId="{3B4E3330-123A-4496-B63D-8A0E7D969D1F}" type="pres">
      <dgm:prSet presAssocID="{641005E3-D551-41C3-B921-40E26955368B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6A3225A9-C16E-4DC9-A6A2-80CE5447C967}" type="pres">
      <dgm:prSet presAssocID="{641005E3-D551-41C3-B921-40E26955368B}" presName="tile3" presStyleLbl="node1" presStyleIdx="2" presStyleCnt="4"/>
      <dgm:spPr/>
      <dgm:t>
        <a:bodyPr/>
        <a:lstStyle/>
        <a:p>
          <a:endParaRPr lang="hr-HR"/>
        </a:p>
      </dgm:t>
    </dgm:pt>
    <dgm:pt modelId="{542F5BF9-B990-4529-BB98-88779EB7125C}" type="pres">
      <dgm:prSet presAssocID="{641005E3-D551-41C3-B921-40E26955368B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9BB89DFF-B868-4C5F-B22A-18408913C180}" type="pres">
      <dgm:prSet presAssocID="{641005E3-D551-41C3-B921-40E26955368B}" presName="tile4" presStyleLbl="node1" presStyleIdx="3" presStyleCnt="4"/>
      <dgm:spPr/>
      <dgm:t>
        <a:bodyPr/>
        <a:lstStyle/>
        <a:p>
          <a:endParaRPr lang="hr-HR"/>
        </a:p>
      </dgm:t>
    </dgm:pt>
    <dgm:pt modelId="{2EFA98F7-0B42-421B-BEF1-E21D6048DC27}" type="pres">
      <dgm:prSet presAssocID="{641005E3-D551-41C3-B921-40E26955368B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72C4A946-A730-4DD1-A13E-4460DCFD7D3D}" type="pres">
      <dgm:prSet presAssocID="{641005E3-D551-41C3-B921-40E26955368B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hr-HR"/>
        </a:p>
      </dgm:t>
    </dgm:pt>
  </dgm:ptLst>
  <dgm:cxnLst>
    <dgm:cxn modelId="{B8D55571-F628-40C5-A892-A6262A24AA8D}" srcId="{A2D6C3E5-8EA3-4500-98A8-9A630DF51CC8}" destId="{F76671F2-53DB-4980-BCF9-A4231225E29F}" srcOrd="2" destOrd="0" parTransId="{7DE99FB4-E54D-408F-AC83-27DFCC917E69}" sibTransId="{690CFB81-2ABC-4013-8609-BA3BAC79F8EF}"/>
    <dgm:cxn modelId="{04C606AA-3EBD-498E-828E-FC7538CC400B}" srcId="{A2D6C3E5-8EA3-4500-98A8-9A630DF51CC8}" destId="{7173AC81-68E8-44B3-AE32-284921DE790E}" srcOrd="1" destOrd="0" parTransId="{9D6B9974-E8D0-4D60-B366-CE52B226DDC9}" sibTransId="{04FB9261-933D-4FD0-AEF4-B0B1F09D5C54}"/>
    <dgm:cxn modelId="{7476CAE8-96D3-449F-9454-3F2409FB8231}" type="presOf" srcId="{F76671F2-53DB-4980-BCF9-A4231225E29F}" destId="{6A3225A9-C16E-4DC9-A6A2-80CE5447C967}" srcOrd="0" destOrd="0" presId="urn:microsoft.com/office/officeart/2005/8/layout/matrix1"/>
    <dgm:cxn modelId="{077F0D16-AD57-426F-8996-16305AC22B7D}" srcId="{641005E3-D551-41C3-B921-40E26955368B}" destId="{A2D6C3E5-8EA3-4500-98A8-9A630DF51CC8}" srcOrd="0" destOrd="0" parTransId="{E6213EF8-4F8A-4B5E-9D65-956266BADF6E}" sibTransId="{D401F911-F302-40D2-8A5C-84DCE41280D0}"/>
    <dgm:cxn modelId="{E74971D3-3153-4434-BF62-548084AEB2A4}" type="presOf" srcId="{7173AC81-68E8-44B3-AE32-284921DE790E}" destId="{8E137CF3-C67E-4941-9234-C2CAB68CE07D}" srcOrd="0" destOrd="0" presId="urn:microsoft.com/office/officeart/2005/8/layout/matrix1"/>
    <dgm:cxn modelId="{E814A3E8-B757-45BD-A115-D533072424BC}" srcId="{A2D6C3E5-8EA3-4500-98A8-9A630DF51CC8}" destId="{183CB654-9033-48D7-9F20-38E6A842ADC1}" srcOrd="0" destOrd="0" parTransId="{0481D0E3-E253-41E5-A45C-B2CAF756C88D}" sibTransId="{A627EE18-3BF1-4468-B9A1-EE0D0C7EFF0F}"/>
    <dgm:cxn modelId="{57314CCD-27BE-47FA-9868-844AAE42C7BC}" srcId="{A2D6C3E5-8EA3-4500-98A8-9A630DF51CC8}" destId="{D71E5913-027C-419B-B146-3A6FFA871C63}" srcOrd="3" destOrd="0" parTransId="{D0D757ED-A4F4-4591-9C28-39A868E24B86}" sibTransId="{EB3FA45B-E9F3-4F0D-A12D-0188D7C75804}"/>
    <dgm:cxn modelId="{1F5658ED-0319-4ABF-AC41-EEF5EC304931}" type="presOf" srcId="{641005E3-D551-41C3-B921-40E26955368B}" destId="{F446EC80-8A44-4E14-B9AC-FFE791C6EAEE}" srcOrd="0" destOrd="0" presId="urn:microsoft.com/office/officeart/2005/8/layout/matrix1"/>
    <dgm:cxn modelId="{7505DCB6-AE58-4208-963D-69B55E54E9A0}" type="presOf" srcId="{A2D6C3E5-8EA3-4500-98A8-9A630DF51CC8}" destId="{72C4A946-A730-4DD1-A13E-4460DCFD7D3D}" srcOrd="0" destOrd="0" presId="urn:microsoft.com/office/officeart/2005/8/layout/matrix1"/>
    <dgm:cxn modelId="{EDCDA18D-D5F8-4E0A-9487-99FC2749A749}" type="presOf" srcId="{D71E5913-027C-419B-B146-3A6FFA871C63}" destId="{9BB89DFF-B868-4C5F-B22A-18408913C180}" srcOrd="0" destOrd="0" presId="urn:microsoft.com/office/officeart/2005/8/layout/matrix1"/>
    <dgm:cxn modelId="{48D25672-BBE5-488C-9C58-1B769DBC0D4D}" type="presOf" srcId="{183CB654-9033-48D7-9F20-38E6A842ADC1}" destId="{AAB32CB4-99B5-4A81-8B7C-C6502003BB28}" srcOrd="1" destOrd="0" presId="urn:microsoft.com/office/officeart/2005/8/layout/matrix1"/>
    <dgm:cxn modelId="{DB95EFA4-EA08-49FB-960E-27DC96636FA7}" type="presOf" srcId="{183CB654-9033-48D7-9F20-38E6A842ADC1}" destId="{2A89D44E-AD47-4004-AF5F-83B427580C93}" srcOrd="0" destOrd="0" presId="urn:microsoft.com/office/officeart/2005/8/layout/matrix1"/>
    <dgm:cxn modelId="{5A300D20-4FBE-48C4-80ED-787F443BA973}" type="presOf" srcId="{F76671F2-53DB-4980-BCF9-A4231225E29F}" destId="{542F5BF9-B990-4529-BB98-88779EB7125C}" srcOrd="1" destOrd="0" presId="urn:microsoft.com/office/officeart/2005/8/layout/matrix1"/>
    <dgm:cxn modelId="{86CDAC4E-976F-4FEF-9D52-450F4264AC2E}" type="presOf" srcId="{7173AC81-68E8-44B3-AE32-284921DE790E}" destId="{3B4E3330-123A-4496-B63D-8A0E7D969D1F}" srcOrd="1" destOrd="0" presId="urn:microsoft.com/office/officeart/2005/8/layout/matrix1"/>
    <dgm:cxn modelId="{C77255E6-57C8-41B2-AA48-3F86DC0E4741}" type="presOf" srcId="{D71E5913-027C-419B-B146-3A6FFA871C63}" destId="{2EFA98F7-0B42-421B-BEF1-E21D6048DC27}" srcOrd="1" destOrd="0" presId="urn:microsoft.com/office/officeart/2005/8/layout/matrix1"/>
    <dgm:cxn modelId="{87554DBE-6D78-45C9-9B7C-92E617CFE35D}" type="presParOf" srcId="{F446EC80-8A44-4E14-B9AC-FFE791C6EAEE}" destId="{4BEB14B4-B8A2-4184-AAC0-5BDC6FFCB7FE}" srcOrd="0" destOrd="0" presId="urn:microsoft.com/office/officeart/2005/8/layout/matrix1"/>
    <dgm:cxn modelId="{144AA89A-8137-4CE2-9647-405DAF0C44EF}" type="presParOf" srcId="{4BEB14B4-B8A2-4184-AAC0-5BDC6FFCB7FE}" destId="{2A89D44E-AD47-4004-AF5F-83B427580C93}" srcOrd="0" destOrd="0" presId="urn:microsoft.com/office/officeart/2005/8/layout/matrix1"/>
    <dgm:cxn modelId="{3CAC7C4B-8178-46B1-86E4-EB255047E9F9}" type="presParOf" srcId="{4BEB14B4-B8A2-4184-AAC0-5BDC6FFCB7FE}" destId="{AAB32CB4-99B5-4A81-8B7C-C6502003BB28}" srcOrd="1" destOrd="0" presId="urn:microsoft.com/office/officeart/2005/8/layout/matrix1"/>
    <dgm:cxn modelId="{37E040B9-7063-4FF2-A325-9606FC90AC82}" type="presParOf" srcId="{4BEB14B4-B8A2-4184-AAC0-5BDC6FFCB7FE}" destId="{8E137CF3-C67E-4941-9234-C2CAB68CE07D}" srcOrd="2" destOrd="0" presId="urn:microsoft.com/office/officeart/2005/8/layout/matrix1"/>
    <dgm:cxn modelId="{52E24C4D-F925-463A-AC56-C586FBC87F57}" type="presParOf" srcId="{4BEB14B4-B8A2-4184-AAC0-5BDC6FFCB7FE}" destId="{3B4E3330-123A-4496-B63D-8A0E7D969D1F}" srcOrd="3" destOrd="0" presId="urn:microsoft.com/office/officeart/2005/8/layout/matrix1"/>
    <dgm:cxn modelId="{0D6B4F9B-DD54-410A-AFEB-51163D0C40AD}" type="presParOf" srcId="{4BEB14B4-B8A2-4184-AAC0-5BDC6FFCB7FE}" destId="{6A3225A9-C16E-4DC9-A6A2-80CE5447C967}" srcOrd="4" destOrd="0" presId="urn:microsoft.com/office/officeart/2005/8/layout/matrix1"/>
    <dgm:cxn modelId="{2658E32C-7836-4632-AE19-8F3D03DF7E70}" type="presParOf" srcId="{4BEB14B4-B8A2-4184-AAC0-5BDC6FFCB7FE}" destId="{542F5BF9-B990-4529-BB98-88779EB7125C}" srcOrd="5" destOrd="0" presId="urn:microsoft.com/office/officeart/2005/8/layout/matrix1"/>
    <dgm:cxn modelId="{B849530C-E5B2-4710-AE62-ED7D562F403D}" type="presParOf" srcId="{4BEB14B4-B8A2-4184-AAC0-5BDC6FFCB7FE}" destId="{9BB89DFF-B868-4C5F-B22A-18408913C180}" srcOrd="6" destOrd="0" presId="urn:microsoft.com/office/officeart/2005/8/layout/matrix1"/>
    <dgm:cxn modelId="{912CE2F6-CC19-4A04-8BB9-49CC25FD2601}" type="presParOf" srcId="{4BEB14B4-B8A2-4184-AAC0-5BDC6FFCB7FE}" destId="{2EFA98F7-0B42-421B-BEF1-E21D6048DC27}" srcOrd="7" destOrd="0" presId="urn:microsoft.com/office/officeart/2005/8/layout/matrix1"/>
    <dgm:cxn modelId="{CA77D22E-AFA3-4CD9-95AB-6FB47CBAB50E}" type="presParOf" srcId="{F446EC80-8A44-4E14-B9AC-FFE791C6EAEE}" destId="{72C4A946-A730-4DD1-A13E-4460DCFD7D3D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ED2EBC5-9935-418D-BE2E-2A2B465192A3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508746A1-E87E-4B54-9309-B445FDA01832}">
      <dgm:prSet phldrT="[Text]"/>
      <dgm:spPr/>
      <dgm:t>
        <a:bodyPr/>
        <a:lstStyle/>
        <a:p>
          <a:r>
            <a:rPr lang="hr-HR" b="1" dirty="0" smtClean="0">
              <a:solidFill>
                <a:srgbClr val="FF0000"/>
              </a:solidFill>
            </a:rPr>
            <a:t>FOKUS GRUPE</a:t>
          </a:r>
          <a:endParaRPr lang="hr-HR" b="1" dirty="0">
            <a:solidFill>
              <a:srgbClr val="FF0000"/>
            </a:solidFill>
          </a:endParaRPr>
        </a:p>
      </dgm:t>
    </dgm:pt>
    <dgm:pt modelId="{D45A112D-4FB4-4D23-B449-84891C082C56}" type="parTrans" cxnId="{935CBC34-3984-42F3-8347-6D20F232012F}">
      <dgm:prSet/>
      <dgm:spPr/>
      <dgm:t>
        <a:bodyPr/>
        <a:lstStyle/>
        <a:p>
          <a:endParaRPr lang="hr-HR"/>
        </a:p>
      </dgm:t>
    </dgm:pt>
    <dgm:pt modelId="{4076A2A4-42AB-4746-B883-5FA65439F827}" type="sibTrans" cxnId="{935CBC34-3984-42F3-8347-6D20F232012F}">
      <dgm:prSet/>
      <dgm:spPr/>
      <dgm:t>
        <a:bodyPr/>
        <a:lstStyle/>
        <a:p>
          <a:endParaRPr lang="hr-HR"/>
        </a:p>
      </dgm:t>
    </dgm:pt>
    <dgm:pt modelId="{E70AE715-08F1-4F7B-889C-0558AB520248}">
      <dgm:prSet phldrT="[Text]"/>
      <dgm:spPr/>
      <dgm:t>
        <a:bodyPr/>
        <a:lstStyle/>
        <a:p>
          <a:r>
            <a:rPr lang="hr-HR" b="1" dirty="0" smtClean="0">
              <a:solidFill>
                <a:srgbClr val="FF0000"/>
              </a:solidFill>
            </a:rPr>
            <a:t>DUBINSKI INTERVJUI</a:t>
          </a:r>
          <a:endParaRPr lang="hr-HR" b="1" dirty="0">
            <a:solidFill>
              <a:srgbClr val="FF0000"/>
            </a:solidFill>
          </a:endParaRPr>
        </a:p>
      </dgm:t>
    </dgm:pt>
    <dgm:pt modelId="{2A3004DD-4F6B-4F91-B39D-A509D8742E79}" type="parTrans" cxnId="{08B58F02-3DC3-4E04-90D7-8C281548BDF1}">
      <dgm:prSet/>
      <dgm:spPr/>
      <dgm:t>
        <a:bodyPr/>
        <a:lstStyle/>
        <a:p>
          <a:endParaRPr lang="hr-HR"/>
        </a:p>
      </dgm:t>
    </dgm:pt>
    <dgm:pt modelId="{3974DB47-983D-4AC9-8349-CE55BFB48421}" type="sibTrans" cxnId="{08B58F02-3DC3-4E04-90D7-8C281548BDF1}">
      <dgm:prSet/>
      <dgm:spPr/>
      <dgm:t>
        <a:bodyPr/>
        <a:lstStyle/>
        <a:p>
          <a:endParaRPr lang="hr-HR"/>
        </a:p>
      </dgm:t>
    </dgm:pt>
    <dgm:pt modelId="{C6C12637-57EB-4DF2-AC9D-5D255BF00570}">
      <dgm:prSet phldrT="[Text]"/>
      <dgm:spPr/>
      <dgm:t>
        <a:bodyPr/>
        <a:lstStyle/>
        <a:p>
          <a:r>
            <a:rPr lang="hr-HR" b="1" dirty="0" smtClean="0">
              <a:solidFill>
                <a:srgbClr val="FF0000"/>
              </a:solidFill>
            </a:rPr>
            <a:t>ON-LINE UPITNICI</a:t>
          </a:r>
          <a:endParaRPr lang="hr-HR" b="1" dirty="0">
            <a:solidFill>
              <a:srgbClr val="FF0000"/>
            </a:solidFill>
          </a:endParaRPr>
        </a:p>
      </dgm:t>
    </dgm:pt>
    <dgm:pt modelId="{F6118A20-AA3A-4335-AEDB-B82038767C7F}" type="parTrans" cxnId="{958EF641-3F55-479E-9385-6B7DE1880EF4}">
      <dgm:prSet/>
      <dgm:spPr/>
      <dgm:t>
        <a:bodyPr/>
        <a:lstStyle/>
        <a:p>
          <a:endParaRPr lang="hr-HR"/>
        </a:p>
      </dgm:t>
    </dgm:pt>
    <dgm:pt modelId="{8BF31981-28C3-41A2-BD2D-15DCAA078C5E}" type="sibTrans" cxnId="{958EF641-3F55-479E-9385-6B7DE1880EF4}">
      <dgm:prSet/>
      <dgm:spPr/>
      <dgm:t>
        <a:bodyPr/>
        <a:lstStyle/>
        <a:p>
          <a:endParaRPr lang="hr-HR"/>
        </a:p>
      </dgm:t>
    </dgm:pt>
    <dgm:pt modelId="{9BF9CC40-FED1-4931-A04C-FEC0CC47D8B0}" type="pres">
      <dgm:prSet presAssocID="{4ED2EBC5-9935-418D-BE2E-2A2B465192A3}" presName="compositeShape" presStyleCnt="0">
        <dgm:presLayoutVars>
          <dgm:dir/>
          <dgm:resizeHandles/>
        </dgm:presLayoutVars>
      </dgm:prSet>
      <dgm:spPr/>
    </dgm:pt>
    <dgm:pt modelId="{D24BEE63-DEA5-4821-8B21-86EFA5313807}" type="pres">
      <dgm:prSet presAssocID="{4ED2EBC5-9935-418D-BE2E-2A2B465192A3}" presName="pyramid" presStyleLbl="node1" presStyleIdx="0" presStyleCnt="1"/>
      <dgm:spPr>
        <a:solidFill>
          <a:srgbClr val="FFFF00"/>
        </a:solidFill>
      </dgm:spPr>
    </dgm:pt>
    <dgm:pt modelId="{55AFAC59-75D1-4804-BB20-A011DD67EB32}" type="pres">
      <dgm:prSet presAssocID="{4ED2EBC5-9935-418D-BE2E-2A2B465192A3}" presName="theList" presStyleCnt="0"/>
      <dgm:spPr/>
    </dgm:pt>
    <dgm:pt modelId="{262E783F-E082-44A8-8FB7-569AA480B748}" type="pres">
      <dgm:prSet presAssocID="{508746A1-E87E-4B54-9309-B445FDA01832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E261E876-8867-4BEF-9A27-8DF4B9B3872D}" type="pres">
      <dgm:prSet presAssocID="{508746A1-E87E-4B54-9309-B445FDA01832}" presName="aSpace" presStyleCnt="0"/>
      <dgm:spPr/>
    </dgm:pt>
    <dgm:pt modelId="{DC18507C-DFED-4C41-AF9B-79467A8F28CA}" type="pres">
      <dgm:prSet presAssocID="{E70AE715-08F1-4F7B-889C-0558AB520248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34F14358-DDA0-47CE-BBBA-AFAB9931B375}" type="pres">
      <dgm:prSet presAssocID="{E70AE715-08F1-4F7B-889C-0558AB520248}" presName="aSpace" presStyleCnt="0"/>
      <dgm:spPr/>
    </dgm:pt>
    <dgm:pt modelId="{CB389A79-0212-4B35-9A76-2C52298C6DB2}" type="pres">
      <dgm:prSet presAssocID="{C6C12637-57EB-4DF2-AC9D-5D255BF00570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213C0B58-89BC-427F-81D4-200375600211}" type="pres">
      <dgm:prSet presAssocID="{C6C12637-57EB-4DF2-AC9D-5D255BF00570}" presName="aSpace" presStyleCnt="0"/>
      <dgm:spPr/>
    </dgm:pt>
  </dgm:ptLst>
  <dgm:cxnLst>
    <dgm:cxn modelId="{F784688B-D49B-4158-A349-454730789356}" type="presOf" srcId="{4ED2EBC5-9935-418D-BE2E-2A2B465192A3}" destId="{9BF9CC40-FED1-4931-A04C-FEC0CC47D8B0}" srcOrd="0" destOrd="0" presId="urn:microsoft.com/office/officeart/2005/8/layout/pyramid2"/>
    <dgm:cxn modelId="{958EF641-3F55-479E-9385-6B7DE1880EF4}" srcId="{4ED2EBC5-9935-418D-BE2E-2A2B465192A3}" destId="{C6C12637-57EB-4DF2-AC9D-5D255BF00570}" srcOrd="2" destOrd="0" parTransId="{F6118A20-AA3A-4335-AEDB-B82038767C7F}" sibTransId="{8BF31981-28C3-41A2-BD2D-15DCAA078C5E}"/>
    <dgm:cxn modelId="{935CBC34-3984-42F3-8347-6D20F232012F}" srcId="{4ED2EBC5-9935-418D-BE2E-2A2B465192A3}" destId="{508746A1-E87E-4B54-9309-B445FDA01832}" srcOrd="0" destOrd="0" parTransId="{D45A112D-4FB4-4D23-B449-84891C082C56}" sibTransId="{4076A2A4-42AB-4746-B883-5FA65439F827}"/>
    <dgm:cxn modelId="{E46CEDFA-7707-43CA-9FBD-3C9DE516357B}" type="presOf" srcId="{C6C12637-57EB-4DF2-AC9D-5D255BF00570}" destId="{CB389A79-0212-4B35-9A76-2C52298C6DB2}" srcOrd="0" destOrd="0" presId="urn:microsoft.com/office/officeart/2005/8/layout/pyramid2"/>
    <dgm:cxn modelId="{F22A1C92-F606-4966-988F-BA8CDB6F0747}" type="presOf" srcId="{E70AE715-08F1-4F7B-889C-0558AB520248}" destId="{DC18507C-DFED-4C41-AF9B-79467A8F28CA}" srcOrd="0" destOrd="0" presId="urn:microsoft.com/office/officeart/2005/8/layout/pyramid2"/>
    <dgm:cxn modelId="{36FD6448-3E33-4BFF-A731-CE050444A3C1}" type="presOf" srcId="{508746A1-E87E-4B54-9309-B445FDA01832}" destId="{262E783F-E082-44A8-8FB7-569AA480B748}" srcOrd="0" destOrd="0" presId="urn:microsoft.com/office/officeart/2005/8/layout/pyramid2"/>
    <dgm:cxn modelId="{08B58F02-3DC3-4E04-90D7-8C281548BDF1}" srcId="{4ED2EBC5-9935-418D-BE2E-2A2B465192A3}" destId="{E70AE715-08F1-4F7B-889C-0558AB520248}" srcOrd="1" destOrd="0" parTransId="{2A3004DD-4F6B-4F91-B39D-A509D8742E79}" sibTransId="{3974DB47-983D-4AC9-8349-CE55BFB48421}"/>
    <dgm:cxn modelId="{84BD7F85-8FB5-42A7-A972-52FCDE5119F2}" type="presParOf" srcId="{9BF9CC40-FED1-4931-A04C-FEC0CC47D8B0}" destId="{D24BEE63-DEA5-4821-8B21-86EFA5313807}" srcOrd="0" destOrd="0" presId="urn:microsoft.com/office/officeart/2005/8/layout/pyramid2"/>
    <dgm:cxn modelId="{3B1C3001-6803-4231-8FA4-7F165DCE206F}" type="presParOf" srcId="{9BF9CC40-FED1-4931-A04C-FEC0CC47D8B0}" destId="{55AFAC59-75D1-4804-BB20-A011DD67EB32}" srcOrd="1" destOrd="0" presId="urn:microsoft.com/office/officeart/2005/8/layout/pyramid2"/>
    <dgm:cxn modelId="{35D4621E-0BE8-4687-80AC-A7D3F5C11F19}" type="presParOf" srcId="{55AFAC59-75D1-4804-BB20-A011DD67EB32}" destId="{262E783F-E082-44A8-8FB7-569AA480B748}" srcOrd="0" destOrd="0" presId="urn:microsoft.com/office/officeart/2005/8/layout/pyramid2"/>
    <dgm:cxn modelId="{CE7DF3D0-355A-45F2-B57C-9421A2C208AB}" type="presParOf" srcId="{55AFAC59-75D1-4804-BB20-A011DD67EB32}" destId="{E261E876-8867-4BEF-9A27-8DF4B9B3872D}" srcOrd="1" destOrd="0" presId="urn:microsoft.com/office/officeart/2005/8/layout/pyramid2"/>
    <dgm:cxn modelId="{4FADBB73-362F-4D2A-A804-F70F6268D51D}" type="presParOf" srcId="{55AFAC59-75D1-4804-BB20-A011DD67EB32}" destId="{DC18507C-DFED-4C41-AF9B-79467A8F28CA}" srcOrd="2" destOrd="0" presId="urn:microsoft.com/office/officeart/2005/8/layout/pyramid2"/>
    <dgm:cxn modelId="{656E53D6-ADBE-4385-943C-6DDA5B3C2C61}" type="presParOf" srcId="{55AFAC59-75D1-4804-BB20-A011DD67EB32}" destId="{34F14358-DDA0-47CE-BBBA-AFAB9931B375}" srcOrd="3" destOrd="0" presId="urn:microsoft.com/office/officeart/2005/8/layout/pyramid2"/>
    <dgm:cxn modelId="{AC42A462-E1D5-4165-AA39-E6BAFE6AAAC2}" type="presParOf" srcId="{55AFAC59-75D1-4804-BB20-A011DD67EB32}" destId="{CB389A79-0212-4B35-9A76-2C52298C6DB2}" srcOrd="4" destOrd="0" presId="urn:microsoft.com/office/officeart/2005/8/layout/pyramid2"/>
    <dgm:cxn modelId="{0EFFE4E9-7F38-4072-BC8B-2CEF48F9166C}" type="presParOf" srcId="{55AFAC59-75D1-4804-BB20-A011DD67EB32}" destId="{213C0B58-89BC-427F-81D4-200375600211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6B6A0B3-2FA0-46A4-92B4-74859138FBB1}" type="doc">
      <dgm:prSet loTypeId="urn:microsoft.com/office/officeart/2005/8/layout/architecture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hr-HR"/>
        </a:p>
      </dgm:t>
    </dgm:pt>
    <dgm:pt modelId="{09DFD9E6-5244-44C0-8DDD-55F8ECA3DD3B}">
      <dgm:prSet phldrT="[Text]" custT="1"/>
      <dgm:spPr/>
      <dgm:t>
        <a:bodyPr/>
        <a:lstStyle/>
        <a:p>
          <a:r>
            <a:rPr lang="hr-HR" sz="2800" dirty="0" smtClean="0">
              <a:latin typeface="Cambria"/>
              <a:ea typeface="Cambria"/>
              <a:cs typeface="Cambria"/>
              <a:sym typeface="Cambria"/>
            </a:rPr>
            <a:t>Verifikacija, standardizacija i razmjena drugih obrazovnih materijala (DOM)</a:t>
          </a:r>
          <a:endParaRPr lang="hr-HR" sz="2800" dirty="0"/>
        </a:p>
      </dgm:t>
    </dgm:pt>
    <dgm:pt modelId="{19368349-A783-4648-94B8-6E3DDC134536}" type="parTrans" cxnId="{E6A8919B-1DAD-4093-90AA-88BADBD9F78E}">
      <dgm:prSet/>
      <dgm:spPr/>
      <dgm:t>
        <a:bodyPr/>
        <a:lstStyle/>
        <a:p>
          <a:endParaRPr lang="hr-HR"/>
        </a:p>
      </dgm:t>
    </dgm:pt>
    <dgm:pt modelId="{FAAA39F4-A667-4AB6-B523-D678871036A5}" type="sibTrans" cxnId="{E6A8919B-1DAD-4093-90AA-88BADBD9F78E}">
      <dgm:prSet/>
      <dgm:spPr/>
      <dgm:t>
        <a:bodyPr/>
        <a:lstStyle/>
        <a:p>
          <a:endParaRPr lang="hr-HR"/>
        </a:p>
      </dgm:t>
    </dgm:pt>
    <dgm:pt modelId="{B1CA0A2A-D1B6-43C1-A550-28876A7140BD}">
      <dgm:prSet phldrT="[Text]" custT="1"/>
      <dgm:spPr/>
      <dgm:t>
        <a:bodyPr/>
        <a:lstStyle/>
        <a:p>
          <a:r>
            <a:rPr lang="hr-HR" sz="2400" dirty="0" smtClean="0">
              <a:latin typeface="Cambria"/>
              <a:ea typeface="Cambria"/>
              <a:cs typeface="Cambria"/>
              <a:sym typeface="Cambria"/>
            </a:rPr>
            <a:t>Modernizacija VETIS-a i načina objava stručnih usavršavanja</a:t>
          </a:r>
          <a:endParaRPr lang="hr-HR" sz="2400" dirty="0"/>
        </a:p>
      </dgm:t>
    </dgm:pt>
    <dgm:pt modelId="{A54016CA-3B7A-472E-8E82-57996050F8F9}" type="parTrans" cxnId="{54889DBD-4EB8-45AF-BEEF-415F528953D5}">
      <dgm:prSet/>
      <dgm:spPr/>
      <dgm:t>
        <a:bodyPr/>
        <a:lstStyle/>
        <a:p>
          <a:endParaRPr lang="hr-HR"/>
        </a:p>
      </dgm:t>
    </dgm:pt>
    <dgm:pt modelId="{DBF804D1-2BFC-4A4C-8900-35836B71B55B}" type="sibTrans" cxnId="{54889DBD-4EB8-45AF-BEEF-415F528953D5}">
      <dgm:prSet/>
      <dgm:spPr/>
      <dgm:t>
        <a:bodyPr/>
        <a:lstStyle/>
        <a:p>
          <a:endParaRPr lang="hr-HR"/>
        </a:p>
      </dgm:t>
    </dgm:pt>
    <dgm:pt modelId="{19953883-58EF-4FC2-A42B-F1823028B354}">
      <dgm:prSet phldrT="[Text]" custT="1"/>
      <dgm:spPr/>
      <dgm:t>
        <a:bodyPr/>
        <a:lstStyle/>
        <a:p>
          <a:r>
            <a:rPr lang="hr-HR" sz="2000" dirty="0" smtClean="0">
              <a:latin typeface="Cambria"/>
              <a:ea typeface="Cambria"/>
              <a:cs typeface="Cambria"/>
              <a:sym typeface="Cambria"/>
            </a:rPr>
            <a:t>unaprjeđenje sustava napredovanja </a:t>
          </a:r>
          <a:endParaRPr lang="hr-HR" sz="2000" dirty="0"/>
        </a:p>
      </dgm:t>
    </dgm:pt>
    <dgm:pt modelId="{BBF03F5A-9BB7-4173-A655-9E2B28A798AA}" type="parTrans" cxnId="{3468E4EB-76E4-448C-AC4D-6F0F95B2C183}">
      <dgm:prSet/>
      <dgm:spPr/>
      <dgm:t>
        <a:bodyPr/>
        <a:lstStyle/>
        <a:p>
          <a:endParaRPr lang="hr-HR"/>
        </a:p>
      </dgm:t>
    </dgm:pt>
    <dgm:pt modelId="{A855DBB8-4CEC-4945-9E00-CF623F06F724}" type="sibTrans" cxnId="{3468E4EB-76E4-448C-AC4D-6F0F95B2C183}">
      <dgm:prSet/>
      <dgm:spPr/>
      <dgm:t>
        <a:bodyPr/>
        <a:lstStyle/>
        <a:p>
          <a:endParaRPr lang="hr-HR"/>
        </a:p>
      </dgm:t>
    </dgm:pt>
    <dgm:pt modelId="{36710D17-4AF0-49F6-B56E-43B787E1E004}">
      <dgm:prSet phldrT="[Text]" custT="1"/>
      <dgm:spPr/>
      <dgm:t>
        <a:bodyPr/>
        <a:lstStyle/>
        <a:p>
          <a:r>
            <a:rPr lang="hr-HR" sz="2000" dirty="0" smtClean="0">
              <a:latin typeface="Cambria"/>
              <a:ea typeface="Cambria"/>
              <a:cs typeface="Cambria"/>
              <a:sym typeface="Cambria"/>
            </a:rPr>
            <a:t>Češća usavršavanja na (među)županijskoj i školskoj razini</a:t>
          </a:r>
          <a:endParaRPr lang="hr-HR" sz="2000" dirty="0"/>
        </a:p>
      </dgm:t>
    </dgm:pt>
    <dgm:pt modelId="{27A1DDDC-0CF6-4603-890C-16E3A6ADA4ED}" type="parTrans" cxnId="{0A7C80D3-F718-447C-B73B-91A442F5569B}">
      <dgm:prSet/>
      <dgm:spPr/>
      <dgm:t>
        <a:bodyPr/>
        <a:lstStyle/>
        <a:p>
          <a:endParaRPr lang="hr-HR"/>
        </a:p>
      </dgm:t>
    </dgm:pt>
    <dgm:pt modelId="{3C15E290-E90B-420D-9527-0AC05D10FCD8}" type="sibTrans" cxnId="{0A7C80D3-F718-447C-B73B-91A442F5569B}">
      <dgm:prSet/>
      <dgm:spPr/>
      <dgm:t>
        <a:bodyPr/>
        <a:lstStyle/>
        <a:p>
          <a:endParaRPr lang="hr-HR"/>
        </a:p>
      </dgm:t>
    </dgm:pt>
    <dgm:pt modelId="{A837C84F-BCA0-4A36-9858-A0D859DF27D1}">
      <dgm:prSet phldrT="[Text]" custT="1"/>
      <dgm:spPr/>
      <dgm:t>
        <a:bodyPr/>
        <a:lstStyle/>
        <a:p>
          <a:r>
            <a:rPr lang="hr-HR" sz="2400" dirty="0" smtClean="0">
              <a:latin typeface="Cambria"/>
              <a:ea typeface="Cambria"/>
              <a:cs typeface="Cambria"/>
              <a:sym typeface="Cambria"/>
            </a:rPr>
            <a:t>Kontrola kvalitete predavača</a:t>
          </a:r>
          <a:endParaRPr lang="hr-HR" sz="2400" dirty="0"/>
        </a:p>
      </dgm:t>
    </dgm:pt>
    <dgm:pt modelId="{D6DC1BCF-BBC6-4E31-8E78-45FA87B3DDD3}" type="parTrans" cxnId="{28D233CA-EF46-4B36-8A21-5D934445F4E6}">
      <dgm:prSet/>
      <dgm:spPr/>
      <dgm:t>
        <a:bodyPr/>
        <a:lstStyle/>
        <a:p>
          <a:endParaRPr lang="hr-HR"/>
        </a:p>
      </dgm:t>
    </dgm:pt>
    <dgm:pt modelId="{EB30284F-D16B-4B59-AA3D-5F008F6655EF}" type="sibTrans" cxnId="{28D233CA-EF46-4B36-8A21-5D934445F4E6}">
      <dgm:prSet/>
      <dgm:spPr/>
      <dgm:t>
        <a:bodyPr/>
        <a:lstStyle/>
        <a:p>
          <a:endParaRPr lang="hr-HR"/>
        </a:p>
      </dgm:t>
    </dgm:pt>
    <dgm:pt modelId="{79CAEC29-DC64-4440-BDDC-E8B53B769919}">
      <dgm:prSet phldrT="[Text]" custT="1"/>
      <dgm:spPr/>
      <dgm:t>
        <a:bodyPr/>
        <a:lstStyle/>
        <a:p>
          <a:r>
            <a:rPr lang="hr-HR" sz="2000" dirty="0" smtClean="0">
              <a:latin typeface="Cambria"/>
              <a:ea typeface="Cambria"/>
              <a:cs typeface="Cambria"/>
              <a:sym typeface="Cambria"/>
            </a:rPr>
            <a:t>Uspostavljanje suradnje s drugim sudionicima u obrazovanju</a:t>
          </a:r>
          <a:endParaRPr lang="hr-HR" sz="2000" dirty="0"/>
        </a:p>
      </dgm:t>
    </dgm:pt>
    <dgm:pt modelId="{77F51EA3-C488-42A4-AE17-1DD6C7BC08A2}" type="parTrans" cxnId="{F9B40C25-0EB1-401B-A21B-03EECEFCFDED}">
      <dgm:prSet/>
      <dgm:spPr/>
      <dgm:t>
        <a:bodyPr/>
        <a:lstStyle/>
        <a:p>
          <a:endParaRPr lang="hr-HR"/>
        </a:p>
      </dgm:t>
    </dgm:pt>
    <dgm:pt modelId="{6492F179-5B3D-410D-9C0B-BB5FAA867B22}" type="sibTrans" cxnId="{F9B40C25-0EB1-401B-A21B-03EECEFCFDED}">
      <dgm:prSet/>
      <dgm:spPr/>
      <dgm:t>
        <a:bodyPr/>
        <a:lstStyle/>
        <a:p>
          <a:endParaRPr lang="hr-HR"/>
        </a:p>
      </dgm:t>
    </dgm:pt>
    <dgm:pt modelId="{365DF813-57C9-478E-9787-AA006DA707D5}" type="pres">
      <dgm:prSet presAssocID="{E6B6A0B3-2FA0-46A4-92B4-74859138FBB1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hr-HR"/>
        </a:p>
      </dgm:t>
    </dgm:pt>
    <dgm:pt modelId="{6A598CA6-4BFF-4A00-BE47-2CCB6E3A8C71}" type="pres">
      <dgm:prSet presAssocID="{09DFD9E6-5244-44C0-8DDD-55F8ECA3DD3B}" presName="vertOne" presStyleCnt="0"/>
      <dgm:spPr/>
    </dgm:pt>
    <dgm:pt modelId="{F5E21689-89AE-4231-A631-3E9D16DE2888}" type="pres">
      <dgm:prSet presAssocID="{09DFD9E6-5244-44C0-8DDD-55F8ECA3DD3B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54409394-C793-40AA-AEF7-52148A4E2254}" type="pres">
      <dgm:prSet presAssocID="{09DFD9E6-5244-44C0-8DDD-55F8ECA3DD3B}" presName="parTransOne" presStyleCnt="0"/>
      <dgm:spPr/>
    </dgm:pt>
    <dgm:pt modelId="{6B15B553-37C4-46ED-B341-4897FADE1F06}" type="pres">
      <dgm:prSet presAssocID="{09DFD9E6-5244-44C0-8DDD-55F8ECA3DD3B}" presName="horzOne" presStyleCnt="0"/>
      <dgm:spPr/>
    </dgm:pt>
    <dgm:pt modelId="{EB24DAB3-8E22-4D67-BBEB-E11DA3C14723}" type="pres">
      <dgm:prSet presAssocID="{B1CA0A2A-D1B6-43C1-A550-28876A7140BD}" presName="vertTwo" presStyleCnt="0"/>
      <dgm:spPr/>
    </dgm:pt>
    <dgm:pt modelId="{3DFE1227-2E16-487E-9F39-6095EE10B6E8}" type="pres">
      <dgm:prSet presAssocID="{B1CA0A2A-D1B6-43C1-A550-28876A7140BD}" presName="txTwo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42A3AB0C-A9D7-4861-AD50-94BC750FB039}" type="pres">
      <dgm:prSet presAssocID="{B1CA0A2A-D1B6-43C1-A550-28876A7140BD}" presName="parTransTwo" presStyleCnt="0"/>
      <dgm:spPr/>
    </dgm:pt>
    <dgm:pt modelId="{ECB836AA-72B2-4B5F-883A-A1ED750C5FC8}" type="pres">
      <dgm:prSet presAssocID="{B1CA0A2A-D1B6-43C1-A550-28876A7140BD}" presName="horzTwo" presStyleCnt="0"/>
      <dgm:spPr/>
    </dgm:pt>
    <dgm:pt modelId="{95407BF5-870A-4367-BDD1-499C5C930F0E}" type="pres">
      <dgm:prSet presAssocID="{19953883-58EF-4FC2-A42B-F1823028B354}" presName="vertThree" presStyleCnt="0"/>
      <dgm:spPr/>
    </dgm:pt>
    <dgm:pt modelId="{934FAAF9-FD5A-4A0B-91B2-4C6556F5C78C}" type="pres">
      <dgm:prSet presAssocID="{19953883-58EF-4FC2-A42B-F1823028B354}" presName="txThree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C794A38A-5F0F-462A-AB55-C7A3C5D9EA0A}" type="pres">
      <dgm:prSet presAssocID="{19953883-58EF-4FC2-A42B-F1823028B354}" presName="horzThree" presStyleCnt="0"/>
      <dgm:spPr/>
    </dgm:pt>
    <dgm:pt modelId="{C0902211-3FD9-4D87-B4D2-2AFF104F962B}" type="pres">
      <dgm:prSet presAssocID="{A855DBB8-4CEC-4945-9E00-CF623F06F724}" presName="sibSpaceThree" presStyleCnt="0"/>
      <dgm:spPr/>
    </dgm:pt>
    <dgm:pt modelId="{FC5BADA3-D09B-4E48-BCC6-BB241F3C09CC}" type="pres">
      <dgm:prSet presAssocID="{36710D17-4AF0-49F6-B56E-43B787E1E004}" presName="vertThree" presStyleCnt="0"/>
      <dgm:spPr/>
    </dgm:pt>
    <dgm:pt modelId="{BD76EEDF-FAFB-45C4-95F6-371181952C03}" type="pres">
      <dgm:prSet presAssocID="{36710D17-4AF0-49F6-B56E-43B787E1E004}" presName="txThree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0A8B4080-F641-49EC-B282-E2AF1556FA2F}" type="pres">
      <dgm:prSet presAssocID="{36710D17-4AF0-49F6-B56E-43B787E1E004}" presName="horzThree" presStyleCnt="0"/>
      <dgm:spPr/>
    </dgm:pt>
    <dgm:pt modelId="{8E602C3C-1184-42C7-8ECB-F748BDE5BD9F}" type="pres">
      <dgm:prSet presAssocID="{DBF804D1-2BFC-4A4C-8900-35836B71B55B}" presName="sibSpaceTwo" presStyleCnt="0"/>
      <dgm:spPr/>
    </dgm:pt>
    <dgm:pt modelId="{2FB6A81C-C830-4444-8159-2879927A68A6}" type="pres">
      <dgm:prSet presAssocID="{A837C84F-BCA0-4A36-9858-A0D859DF27D1}" presName="vertTwo" presStyleCnt="0"/>
      <dgm:spPr/>
    </dgm:pt>
    <dgm:pt modelId="{62A11ECE-8AED-43C1-97EC-B255A480CF7D}" type="pres">
      <dgm:prSet presAssocID="{A837C84F-BCA0-4A36-9858-A0D859DF27D1}" presName="txTwo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6C6E71E5-F1FD-45D1-A9B0-872C2A4D1A39}" type="pres">
      <dgm:prSet presAssocID="{A837C84F-BCA0-4A36-9858-A0D859DF27D1}" presName="parTransTwo" presStyleCnt="0"/>
      <dgm:spPr/>
    </dgm:pt>
    <dgm:pt modelId="{3E694403-ECDF-4ADB-AA6B-302205434687}" type="pres">
      <dgm:prSet presAssocID="{A837C84F-BCA0-4A36-9858-A0D859DF27D1}" presName="horzTwo" presStyleCnt="0"/>
      <dgm:spPr/>
    </dgm:pt>
    <dgm:pt modelId="{954ADF9D-69C5-43F5-8EBC-E0A7F73E226F}" type="pres">
      <dgm:prSet presAssocID="{79CAEC29-DC64-4440-BDDC-E8B53B769919}" presName="vertThree" presStyleCnt="0"/>
      <dgm:spPr/>
    </dgm:pt>
    <dgm:pt modelId="{6BA7E691-F48B-4D72-8C38-4C03E2ED1AD8}" type="pres">
      <dgm:prSet presAssocID="{79CAEC29-DC64-4440-BDDC-E8B53B769919}" presName="txThree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3CC9407E-DEE0-46CA-9AB2-467B275B4286}" type="pres">
      <dgm:prSet presAssocID="{79CAEC29-DC64-4440-BDDC-E8B53B769919}" presName="horzThree" presStyleCnt="0"/>
      <dgm:spPr/>
    </dgm:pt>
  </dgm:ptLst>
  <dgm:cxnLst>
    <dgm:cxn modelId="{CEE60566-0276-4EA4-AFE4-90BD131ACFE7}" type="presOf" srcId="{36710D17-4AF0-49F6-B56E-43B787E1E004}" destId="{BD76EEDF-FAFB-45C4-95F6-371181952C03}" srcOrd="0" destOrd="0" presId="urn:microsoft.com/office/officeart/2005/8/layout/architecture"/>
    <dgm:cxn modelId="{0A7C80D3-F718-447C-B73B-91A442F5569B}" srcId="{B1CA0A2A-D1B6-43C1-A550-28876A7140BD}" destId="{36710D17-4AF0-49F6-B56E-43B787E1E004}" srcOrd="1" destOrd="0" parTransId="{27A1DDDC-0CF6-4603-890C-16E3A6ADA4ED}" sibTransId="{3C15E290-E90B-420D-9527-0AC05D10FCD8}"/>
    <dgm:cxn modelId="{862F8221-B809-491A-A8CB-DC12691D2328}" type="presOf" srcId="{19953883-58EF-4FC2-A42B-F1823028B354}" destId="{934FAAF9-FD5A-4A0B-91B2-4C6556F5C78C}" srcOrd="0" destOrd="0" presId="urn:microsoft.com/office/officeart/2005/8/layout/architecture"/>
    <dgm:cxn modelId="{54889DBD-4EB8-45AF-BEEF-415F528953D5}" srcId="{09DFD9E6-5244-44C0-8DDD-55F8ECA3DD3B}" destId="{B1CA0A2A-D1B6-43C1-A550-28876A7140BD}" srcOrd="0" destOrd="0" parTransId="{A54016CA-3B7A-472E-8E82-57996050F8F9}" sibTransId="{DBF804D1-2BFC-4A4C-8900-35836B71B55B}"/>
    <dgm:cxn modelId="{3468E4EB-76E4-448C-AC4D-6F0F95B2C183}" srcId="{B1CA0A2A-D1B6-43C1-A550-28876A7140BD}" destId="{19953883-58EF-4FC2-A42B-F1823028B354}" srcOrd="0" destOrd="0" parTransId="{BBF03F5A-9BB7-4173-A655-9E2B28A798AA}" sibTransId="{A855DBB8-4CEC-4945-9E00-CF623F06F724}"/>
    <dgm:cxn modelId="{8315E506-E5D6-4E20-A87A-9813B96A4FA7}" type="presOf" srcId="{B1CA0A2A-D1B6-43C1-A550-28876A7140BD}" destId="{3DFE1227-2E16-487E-9F39-6095EE10B6E8}" srcOrd="0" destOrd="0" presId="urn:microsoft.com/office/officeart/2005/8/layout/architecture"/>
    <dgm:cxn modelId="{E6A8919B-1DAD-4093-90AA-88BADBD9F78E}" srcId="{E6B6A0B3-2FA0-46A4-92B4-74859138FBB1}" destId="{09DFD9E6-5244-44C0-8DDD-55F8ECA3DD3B}" srcOrd="0" destOrd="0" parTransId="{19368349-A783-4648-94B8-6E3DDC134536}" sibTransId="{FAAA39F4-A667-4AB6-B523-D678871036A5}"/>
    <dgm:cxn modelId="{49DF45F5-BF66-4577-9FCF-4A16376B5164}" type="presOf" srcId="{E6B6A0B3-2FA0-46A4-92B4-74859138FBB1}" destId="{365DF813-57C9-478E-9787-AA006DA707D5}" srcOrd="0" destOrd="0" presId="urn:microsoft.com/office/officeart/2005/8/layout/architecture"/>
    <dgm:cxn modelId="{92B61E5D-77BF-43F3-B624-899D2F9DC077}" type="presOf" srcId="{09DFD9E6-5244-44C0-8DDD-55F8ECA3DD3B}" destId="{F5E21689-89AE-4231-A631-3E9D16DE2888}" srcOrd="0" destOrd="0" presId="urn:microsoft.com/office/officeart/2005/8/layout/architecture"/>
    <dgm:cxn modelId="{F9B40C25-0EB1-401B-A21B-03EECEFCFDED}" srcId="{A837C84F-BCA0-4A36-9858-A0D859DF27D1}" destId="{79CAEC29-DC64-4440-BDDC-E8B53B769919}" srcOrd="0" destOrd="0" parTransId="{77F51EA3-C488-42A4-AE17-1DD6C7BC08A2}" sibTransId="{6492F179-5B3D-410D-9C0B-BB5FAA867B22}"/>
    <dgm:cxn modelId="{A2A248C8-D82B-4928-803B-D4874D36F3D7}" type="presOf" srcId="{79CAEC29-DC64-4440-BDDC-E8B53B769919}" destId="{6BA7E691-F48B-4D72-8C38-4C03E2ED1AD8}" srcOrd="0" destOrd="0" presId="urn:microsoft.com/office/officeart/2005/8/layout/architecture"/>
    <dgm:cxn modelId="{28F2D96E-E6AA-4580-A3D7-D5AED923D098}" type="presOf" srcId="{A837C84F-BCA0-4A36-9858-A0D859DF27D1}" destId="{62A11ECE-8AED-43C1-97EC-B255A480CF7D}" srcOrd="0" destOrd="0" presId="urn:microsoft.com/office/officeart/2005/8/layout/architecture"/>
    <dgm:cxn modelId="{28D233CA-EF46-4B36-8A21-5D934445F4E6}" srcId="{09DFD9E6-5244-44C0-8DDD-55F8ECA3DD3B}" destId="{A837C84F-BCA0-4A36-9858-A0D859DF27D1}" srcOrd="1" destOrd="0" parTransId="{D6DC1BCF-BBC6-4E31-8E78-45FA87B3DDD3}" sibTransId="{EB30284F-D16B-4B59-AA3D-5F008F6655EF}"/>
    <dgm:cxn modelId="{6AF7FDBE-FFDD-45DE-9E48-A8FB1650ADB1}" type="presParOf" srcId="{365DF813-57C9-478E-9787-AA006DA707D5}" destId="{6A598CA6-4BFF-4A00-BE47-2CCB6E3A8C71}" srcOrd="0" destOrd="0" presId="urn:microsoft.com/office/officeart/2005/8/layout/architecture"/>
    <dgm:cxn modelId="{70E3C6DA-8FB9-418F-B86F-4BF336E35145}" type="presParOf" srcId="{6A598CA6-4BFF-4A00-BE47-2CCB6E3A8C71}" destId="{F5E21689-89AE-4231-A631-3E9D16DE2888}" srcOrd="0" destOrd="0" presId="urn:microsoft.com/office/officeart/2005/8/layout/architecture"/>
    <dgm:cxn modelId="{4706A89F-A106-40F8-B2F6-19E7DD5AD4A9}" type="presParOf" srcId="{6A598CA6-4BFF-4A00-BE47-2CCB6E3A8C71}" destId="{54409394-C793-40AA-AEF7-52148A4E2254}" srcOrd="1" destOrd="0" presId="urn:microsoft.com/office/officeart/2005/8/layout/architecture"/>
    <dgm:cxn modelId="{45EC7C7C-B194-4D3E-B7EC-AFC61C87AD56}" type="presParOf" srcId="{6A598CA6-4BFF-4A00-BE47-2CCB6E3A8C71}" destId="{6B15B553-37C4-46ED-B341-4897FADE1F06}" srcOrd="2" destOrd="0" presId="urn:microsoft.com/office/officeart/2005/8/layout/architecture"/>
    <dgm:cxn modelId="{0B8C8457-8442-4CF0-810F-2E0584E639A8}" type="presParOf" srcId="{6B15B553-37C4-46ED-B341-4897FADE1F06}" destId="{EB24DAB3-8E22-4D67-BBEB-E11DA3C14723}" srcOrd="0" destOrd="0" presId="urn:microsoft.com/office/officeart/2005/8/layout/architecture"/>
    <dgm:cxn modelId="{DAE73784-9346-4BB0-9EED-9A3DE74D6B8F}" type="presParOf" srcId="{EB24DAB3-8E22-4D67-BBEB-E11DA3C14723}" destId="{3DFE1227-2E16-487E-9F39-6095EE10B6E8}" srcOrd="0" destOrd="0" presId="urn:microsoft.com/office/officeart/2005/8/layout/architecture"/>
    <dgm:cxn modelId="{AF1F180E-A937-4F7B-AA14-936081B922AC}" type="presParOf" srcId="{EB24DAB3-8E22-4D67-BBEB-E11DA3C14723}" destId="{42A3AB0C-A9D7-4861-AD50-94BC750FB039}" srcOrd="1" destOrd="0" presId="urn:microsoft.com/office/officeart/2005/8/layout/architecture"/>
    <dgm:cxn modelId="{BCD3A8CD-DE8D-464B-A82A-A38E057BD866}" type="presParOf" srcId="{EB24DAB3-8E22-4D67-BBEB-E11DA3C14723}" destId="{ECB836AA-72B2-4B5F-883A-A1ED750C5FC8}" srcOrd="2" destOrd="0" presId="urn:microsoft.com/office/officeart/2005/8/layout/architecture"/>
    <dgm:cxn modelId="{47C17A83-4DF3-4F3B-A8C4-170648A465AB}" type="presParOf" srcId="{ECB836AA-72B2-4B5F-883A-A1ED750C5FC8}" destId="{95407BF5-870A-4367-BDD1-499C5C930F0E}" srcOrd="0" destOrd="0" presId="urn:microsoft.com/office/officeart/2005/8/layout/architecture"/>
    <dgm:cxn modelId="{6B9E7F3D-1D66-41EE-A044-CBB2F8DDF760}" type="presParOf" srcId="{95407BF5-870A-4367-BDD1-499C5C930F0E}" destId="{934FAAF9-FD5A-4A0B-91B2-4C6556F5C78C}" srcOrd="0" destOrd="0" presId="urn:microsoft.com/office/officeart/2005/8/layout/architecture"/>
    <dgm:cxn modelId="{D7459164-781E-48F1-B2FA-6116D30AA601}" type="presParOf" srcId="{95407BF5-870A-4367-BDD1-499C5C930F0E}" destId="{C794A38A-5F0F-462A-AB55-C7A3C5D9EA0A}" srcOrd="1" destOrd="0" presId="urn:microsoft.com/office/officeart/2005/8/layout/architecture"/>
    <dgm:cxn modelId="{DC024585-08CF-47E7-A5EB-6582D15558D2}" type="presParOf" srcId="{ECB836AA-72B2-4B5F-883A-A1ED750C5FC8}" destId="{C0902211-3FD9-4D87-B4D2-2AFF104F962B}" srcOrd="1" destOrd="0" presId="urn:microsoft.com/office/officeart/2005/8/layout/architecture"/>
    <dgm:cxn modelId="{888E5BA5-B20C-40D7-921B-5EA96638F31C}" type="presParOf" srcId="{ECB836AA-72B2-4B5F-883A-A1ED750C5FC8}" destId="{FC5BADA3-D09B-4E48-BCC6-BB241F3C09CC}" srcOrd="2" destOrd="0" presId="urn:microsoft.com/office/officeart/2005/8/layout/architecture"/>
    <dgm:cxn modelId="{06824B7A-6DB7-4BF2-A3E9-9B2CC8AB2A2D}" type="presParOf" srcId="{FC5BADA3-D09B-4E48-BCC6-BB241F3C09CC}" destId="{BD76EEDF-FAFB-45C4-95F6-371181952C03}" srcOrd="0" destOrd="0" presId="urn:microsoft.com/office/officeart/2005/8/layout/architecture"/>
    <dgm:cxn modelId="{FBDE96C7-8753-48DC-A4F4-522AF68B5A5B}" type="presParOf" srcId="{FC5BADA3-D09B-4E48-BCC6-BB241F3C09CC}" destId="{0A8B4080-F641-49EC-B282-E2AF1556FA2F}" srcOrd="1" destOrd="0" presId="urn:microsoft.com/office/officeart/2005/8/layout/architecture"/>
    <dgm:cxn modelId="{A3278F34-6A70-4EF4-A0C8-E9BC8860279A}" type="presParOf" srcId="{6B15B553-37C4-46ED-B341-4897FADE1F06}" destId="{8E602C3C-1184-42C7-8ECB-F748BDE5BD9F}" srcOrd="1" destOrd="0" presId="urn:microsoft.com/office/officeart/2005/8/layout/architecture"/>
    <dgm:cxn modelId="{84B19EE2-7460-43F3-9FDC-D03BFBCF76FA}" type="presParOf" srcId="{6B15B553-37C4-46ED-B341-4897FADE1F06}" destId="{2FB6A81C-C830-4444-8159-2879927A68A6}" srcOrd="2" destOrd="0" presId="urn:microsoft.com/office/officeart/2005/8/layout/architecture"/>
    <dgm:cxn modelId="{9544B823-306F-4FA8-A40F-225438CDF389}" type="presParOf" srcId="{2FB6A81C-C830-4444-8159-2879927A68A6}" destId="{62A11ECE-8AED-43C1-97EC-B255A480CF7D}" srcOrd="0" destOrd="0" presId="urn:microsoft.com/office/officeart/2005/8/layout/architecture"/>
    <dgm:cxn modelId="{1ED23ECD-B21D-4736-B2F7-E7D72BAB5484}" type="presParOf" srcId="{2FB6A81C-C830-4444-8159-2879927A68A6}" destId="{6C6E71E5-F1FD-45D1-A9B0-872C2A4D1A39}" srcOrd="1" destOrd="0" presId="urn:microsoft.com/office/officeart/2005/8/layout/architecture"/>
    <dgm:cxn modelId="{2A005655-316F-4EEA-98CA-F2AC2490FB1F}" type="presParOf" srcId="{2FB6A81C-C830-4444-8159-2879927A68A6}" destId="{3E694403-ECDF-4ADB-AA6B-302205434687}" srcOrd="2" destOrd="0" presId="urn:microsoft.com/office/officeart/2005/8/layout/architecture"/>
    <dgm:cxn modelId="{FD66101A-44E5-4282-B4B1-158EA0F7EDD1}" type="presParOf" srcId="{3E694403-ECDF-4ADB-AA6B-302205434687}" destId="{954ADF9D-69C5-43F5-8EBC-E0A7F73E226F}" srcOrd="0" destOrd="0" presId="urn:microsoft.com/office/officeart/2005/8/layout/architecture"/>
    <dgm:cxn modelId="{FEA3A4CE-E8FA-4582-BB28-B6F5979B1C94}" type="presParOf" srcId="{954ADF9D-69C5-43F5-8EBC-E0A7F73E226F}" destId="{6BA7E691-F48B-4D72-8C38-4C03E2ED1AD8}" srcOrd="0" destOrd="0" presId="urn:microsoft.com/office/officeart/2005/8/layout/architecture"/>
    <dgm:cxn modelId="{5F098EF2-3F0F-488B-A5DD-5BBA6E5454B5}" type="presParOf" srcId="{954ADF9D-69C5-43F5-8EBC-E0A7F73E226F}" destId="{3CC9407E-DEE0-46CA-9AB2-467B275B4286}" srcOrd="1" destOrd="0" presId="urn:microsoft.com/office/officeart/2005/8/layout/architecture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79688AA-9570-4B1C-BA74-7217460B4A1E}" type="doc">
      <dgm:prSet loTypeId="urn:microsoft.com/office/officeart/2005/8/layout/architecture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hr-HR"/>
        </a:p>
      </dgm:t>
    </dgm:pt>
    <dgm:pt modelId="{6EE4B408-D30C-46F1-B1CD-205E0C8D2D6F}">
      <dgm:prSet phldrT="[Text]"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hr-HR" sz="2000" dirty="0" smtClean="0">
              <a:latin typeface="Cambria" panose="02040503050406030204" pitchFamily="18" charset="0"/>
              <a:ea typeface="Cambria" panose="02040503050406030204" pitchFamily="18" charset="0"/>
              <a:sym typeface="Cambria"/>
            </a:rPr>
            <a:t>Potrebno ostvariti podjednak omjer </a:t>
          </a:r>
          <a:r>
            <a:rPr lang="hr-HR" sz="2000" b="1" dirty="0" smtClean="0">
              <a:latin typeface="Cambria" panose="02040503050406030204" pitchFamily="18" charset="0"/>
              <a:ea typeface="Cambria" panose="02040503050406030204" pitchFamily="18" charset="0"/>
              <a:sym typeface="Cambria"/>
            </a:rPr>
            <a:t>stručnih sadržaja i pedagoško-psiholoških </a:t>
          </a:r>
          <a:r>
            <a:rPr lang="hr-HR" sz="2000" dirty="0" smtClean="0">
              <a:latin typeface="Cambria" panose="02040503050406030204" pitchFamily="18" charset="0"/>
              <a:ea typeface="Cambria" panose="02040503050406030204" pitchFamily="18" charset="0"/>
              <a:sym typeface="Cambria"/>
            </a:rPr>
            <a:t>sadržaja dok bi u stručnom djelu  naglasak trebalo staviti na </a:t>
          </a:r>
          <a:r>
            <a:rPr lang="hr-HR" sz="2000" b="1" dirty="0" smtClean="0">
              <a:latin typeface="Cambria" panose="02040503050406030204" pitchFamily="18" charset="0"/>
              <a:ea typeface="Cambria" panose="02040503050406030204" pitchFamily="18" charset="0"/>
              <a:sym typeface="Cambria"/>
            </a:rPr>
            <a:t>aktivno sudjelovanje nastavnika u stručnom </a:t>
          </a:r>
          <a:r>
            <a:rPr lang="hr-HR" sz="2000" dirty="0" smtClean="0">
              <a:latin typeface="Cambria" panose="02040503050406030204" pitchFamily="18" charset="0"/>
              <a:ea typeface="Cambria" panose="02040503050406030204" pitchFamily="18" charset="0"/>
              <a:sym typeface="Cambria"/>
            </a:rPr>
            <a:t>usavršavanju, usvajanje što više praktičnih znanja putem radionica i vježbi posebice vezano uz razvoj novih tehnologija</a:t>
          </a:r>
          <a:endParaRPr lang="hr-HR" sz="2000" dirty="0">
            <a:latin typeface="Cambria" panose="02040503050406030204" pitchFamily="18" charset="0"/>
            <a:ea typeface="Cambria" panose="02040503050406030204" pitchFamily="18" charset="0"/>
          </a:endParaRPr>
        </a:p>
      </dgm:t>
    </dgm:pt>
    <dgm:pt modelId="{864628ED-0334-4652-A604-D4E657EDE409}" type="parTrans" cxnId="{6942EE73-68F0-4B13-9007-65CF38724419}">
      <dgm:prSet/>
      <dgm:spPr/>
      <dgm:t>
        <a:bodyPr/>
        <a:lstStyle/>
        <a:p>
          <a:endParaRPr lang="hr-HR" sz="2000">
            <a:latin typeface="Cambria" panose="02040503050406030204" pitchFamily="18" charset="0"/>
            <a:ea typeface="Cambria" panose="02040503050406030204" pitchFamily="18" charset="0"/>
          </a:endParaRPr>
        </a:p>
      </dgm:t>
    </dgm:pt>
    <dgm:pt modelId="{E530E508-B849-44A4-B106-7A9FA366BAB4}" type="sibTrans" cxnId="{6942EE73-68F0-4B13-9007-65CF38724419}">
      <dgm:prSet/>
      <dgm:spPr/>
      <dgm:t>
        <a:bodyPr/>
        <a:lstStyle/>
        <a:p>
          <a:endParaRPr lang="hr-HR" sz="2000">
            <a:latin typeface="Cambria" panose="02040503050406030204" pitchFamily="18" charset="0"/>
            <a:ea typeface="Cambria" panose="02040503050406030204" pitchFamily="18" charset="0"/>
          </a:endParaRPr>
        </a:p>
      </dgm:t>
    </dgm:pt>
    <dgm:pt modelId="{2EC4E49C-F04A-4B89-8720-9D15AC48C6A5}">
      <dgm:prSet phldrT="[Text]" custT="1"/>
      <dgm:spPr>
        <a:solidFill>
          <a:srgbClr val="002060"/>
        </a:solidFill>
      </dgm:spPr>
      <dgm:t>
        <a:bodyPr/>
        <a:lstStyle/>
        <a:p>
          <a:r>
            <a:rPr lang="hr-HR" sz="2000" dirty="0" smtClean="0">
              <a:latin typeface="Cambria" panose="02040503050406030204" pitchFamily="18" charset="0"/>
              <a:ea typeface="Cambria" panose="02040503050406030204" pitchFamily="18" charset="0"/>
              <a:sym typeface="Cambria"/>
            </a:rPr>
            <a:t>Drže da bi ključno bilo uključivanje nastavnika u poslovanje poduzeća /obrta</a:t>
          </a:r>
          <a:endParaRPr lang="hr-HR" sz="2000" dirty="0">
            <a:latin typeface="Cambria" panose="02040503050406030204" pitchFamily="18" charset="0"/>
            <a:ea typeface="Cambria" panose="02040503050406030204" pitchFamily="18" charset="0"/>
          </a:endParaRPr>
        </a:p>
      </dgm:t>
    </dgm:pt>
    <dgm:pt modelId="{5E19C3C7-7538-4A19-ABA3-32F5A215EA09}" type="parTrans" cxnId="{8C8BE4BA-A94A-441F-BF11-F10A9E751AC5}">
      <dgm:prSet/>
      <dgm:spPr/>
      <dgm:t>
        <a:bodyPr/>
        <a:lstStyle/>
        <a:p>
          <a:endParaRPr lang="hr-HR" sz="2000">
            <a:latin typeface="Cambria" panose="02040503050406030204" pitchFamily="18" charset="0"/>
            <a:ea typeface="Cambria" panose="02040503050406030204" pitchFamily="18" charset="0"/>
          </a:endParaRPr>
        </a:p>
      </dgm:t>
    </dgm:pt>
    <dgm:pt modelId="{FDD165B0-B600-4E9A-9BD9-064C8BF21486}" type="sibTrans" cxnId="{8C8BE4BA-A94A-441F-BF11-F10A9E751AC5}">
      <dgm:prSet/>
      <dgm:spPr/>
      <dgm:t>
        <a:bodyPr/>
        <a:lstStyle/>
        <a:p>
          <a:endParaRPr lang="hr-HR" sz="2000">
            <a:latin typeface="Cambria" panose="02040503050406030204" pitchFamily="18" charset="0"/>
            <a:ea typeface="Cambria" panose="02040503050406030204" pitchFamily="18" charset="0"/>
          </a:endParaRPr>
        </a:p>
      </dgm:t>
    </dgm:pt>
    <dgm:pt modelId="{EAEC045A-2722-49DA-ABAC-123C3CA8A564}">
      <dgm:prSet phldrT="[Text]" custT="1"/>
      <dgm:spPr>
        <a:solidFill>
          <a:schemeClr val="accent3"/>
        </a:solidFill>
      </dgm:spPr>
      <dgm:t>
        <a:bodyPr/>
        <a:lstStyle/>
        <a:p>
          <a:r>
            <a:rPr lang="hr-HR" sz="2000" dirty="0" smtClean="0">
              <a:latin typeface="Cambria" panose="02040503050406030204" pitchFamily="18" charset="0"/>
              <a:ea typeface="Cambria" panose="02040503050406030204" pitchFamily="18" charset="0"/>
              <a:sym typeface="Cambria"/>
            </a:rPr>
            <a:t>Podržavaju postojanje stručnog usavršavanja na svim razinama od državne, međužupanijske/županijske do  školske razine</a:t>
          </a:r>
          <a:endParaRPr lang="hr-HR" sz="2000" dirty="0">
            <a:latin typeface="Cambria" panose="02040503050406030204" pitchFamily="18" charset="0"/>
            <a:ea typeface="Cambria" panose="02040503050406030204" pitchFamily="18" charset="0"/>
          </a:endParaRPr>
        </a:p>
      </dgm:t>
    </dgm:pt>
    <dgm:pt modelId="{79EE6254-60D1-4DD2-90DD-FEC640488FAF}" type="sibTrans" cxnId="{39198985-06EE-4B08-B175-AD7B1D367219}">
      <dgm:prSet/>
      <dgm:spPr/>
      <dgm:t>
        <a:bodyPr/>
        <a:lstStyle/>
        <a:p>
          <a:endParaRPr lang="hr-HR" sz="2000">
            <a:latin typeface="Cambria" panose="02040503050406030204" pitchFamily="18" charset="0"/>
            <a:ea typeface="Cambria" panose="02040503050406030204" pitchFamily="18" charset="0"/>
          </a:endParaRPr>
        </a:p>
      </dgm:t>
    </dgm:pt>
    <dgm:pt modelId="{39AB8676-464B-4EA2-8DBC-66D6ECEEB446}" type="parTrans" cxnId="{39198985-06EE-4B08-B175-AD7B1D367219}">
      <dgm:prSet/>
      <dgm:spPr/>
      <dgm:t>
        <a:bodyPr/>
        <a:lstStyle/>
        <a:p>
          <a:endParaRPr lang="hr-HR" sz="2000">
            <a:latin typeface="Cambria" panose="02040503050406030204" pitchFamily="18" charset="0"/>
            <a:ea typeface="Cambria" panose="02040503050406030204" pitchFamily="18" charset="0"/>
          </a:endParaRPr>
        </a:p>
      </dgm:t>
    </dgm:pt>
    <dgm:pt modelId="{DD451142-7247-4211-9B7F-770324E1F060}" type="pres">
      <dgm:prSet presAssocID="{D79688AA-9570-4B1C-BA74-7217460B4A1E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hr-HR"/>
        </a:p>
      </dgm:t>
    </dgm:pt>
    <dgm:pt modelId="{D9656045-AA0F-4D1C-8365-5CC482E73C16}" type="pres">
      <dgm:prSet presAssocID="{EAEC045A-2722-49DA-ABAC-123C3CA8A564}" presName="vertOne" presStyleCnt="0"/>
      <dgm:spPr/>
    </dgm:pt>
    <dgm:pt modelId="{6C6F47F6-8F74-4F0B-9E10-42AB6F6794C8}" type="pres">
      <dgm:prSet presAssocID="{EAEC045A-2722-49DA-ABAC-123C3CA8A564}" presName="txOne" presStyleLbl="node0" presStyleIdx="0" presStyleCnt="3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A51D268A-7445-457C-A984-7EB83C49AFCA}" type="pres">
      <dgm:prSet presAssocID="{EAEC045A-2722-49DA-ABAC-123C3CA8A564}" presName="horzOne" presStyleCnt="0"/>
      <dgm:spPr/>
    </dgm:pt>
    <dgm:pt modelId="{73FFD626-1AF7-49F4-99D9-A0935027EA88}" type="pres">
      <dgm:prSet presAssocID="{79EE6254-60D1-4DD2-90DD-FEC640488FAF}" presName="sibSpaceOne" presStyleCnt="0"/>
      <dgm:spPr/>
    </dgm:pt>
    <dgm:pt modelId="{A45C1ECE-FDDB-4259-9682-F8CACBE24928}" type="pres">
      <dgm:prSet presAssocID="{6EE4B408-D30C-46F1-B1CD-205E0C8D2D6F}" presName="vertOne" presStyleCnt="0"/>
      <dgm:spPr/>
    </dgm:pt>
    <dgm:pt modelId="{3830461B-2E5B-4150-97EF-9864B7FF1B14}" type="pres">
      <dgm:prSet presAssocID="{6EE4B408-D30C-46F1-B1CD-205E0C8D2D6F}" presName="txOne" presStyleLbl="node0" presStyleIdx="1" presStyleCnt="3" custScaleX="175522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BE63E818-2BD1-4AE5-9A07-444E27025859}" type="pres">
      <dgm:prSet presAssocID="{6EE4B408-D30C-46F1-B1CD-205E0C8D2D6F}" presName="horzOne" presStyleCnt="0"/>
      <dgm:spPr/>
    </dgm:pt>
    <dgm:pt modelId="{FF341E05-76EA-4193-B566-EAADE651031A}" type="pres">
      <dgm:prSet presAssocID="{E530E508-B849-44A4-B106-7A9FA366BAB4}" presName="sibSpaceOne" presStyleCnt="0"/>
      <dgm:spPr/>
    </dgm:pt>
    <dgm:pt modelId="{11E4DC27-48B1-4882-9DD2-545EE79CA560}" type="pres">
      <dgm:prSet presAssocID="{2EC4E49C-F04A-4B89-8720-9D15AC48C6A5}" presName="vertOne" presStyleCnt="0"/>
      <dgm:spPr/>
    </dgm:pt>
    <dgm:pt modelId="{2BEAF7A2-C372-4E8D-858C-DB51E1E1B46A}" type="pres">
      <dgm:prSet presAssocID="{2EC4E49C-F04A-4B89-8720-9D15AC48C6A5}" presName="txOne" presStyleLbl="node0" presStyleIdx="2" presStyleCnt="3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37E4F129-51A8-4EB3-BDC0-E8904F6CAFB9}" type="pres">
      <dgm:prSet presAssocID="{2EC4E49C-F04A-4B89-8720-9D15AC48C6A5}" presName="horzOne" presStyleCnt="0"/>
      <dgm:spPr/>
    </dgm:pt>
  </dgm:ptLst>
  <dgm:cxnLst>
    <dgm:cxn modelId="{6942EE73-68F0-4B13-9007-65CF38724419}" srcId="{D79688AA-9570-4B1C-BA74-7217460B4A1E}" destId="{6EE4B408-D30C-46F1-B1CD-205E0C8D2D6F}" srcOrd="1" destOrd="0" parTransId="{864628ED-0334-4652-A604-D4E657EDE409}" sibTransId="{E530E508-B849-44A4-B106-7A9FA366BAB4}"/>
    <dgm:cxn modelId="{C4FF3CCE-43CA-4380-BCEA-95271F071A87}" type="presOf" srcId="{6EE4B408-D30C-46F1-B1CD-205E0C8D2D6F}" destId="{3830461B-2E5B-4150-97EF-9864B7FF1B14}" srcOrd="0" destOrd="0" presId="urn:microsoft.com/office/officeart/2005/8/layout/architecture"/>
    <dgm:cxn modelId="{E0406B85-608E-4B8B-A780-2674258749EC}" type="presOf" srcId="{D79688AA-9570-4B1C-BA74-7217460B4A1E}" destId="{DD451142-7247-4211-9B7F-770324E1F060}" srcOrd="0" destOrd="0" presId="urn:microsoft.com/office/officeart/2005/8/layout/architecture"/>
    <dgm:cxn modelId="{39198985-06EE-4B08-B175-AD7B1D367219}" srcId="{D79688AA-9570-4B1C-BA74-7217460B4A1E}" destId="{EAEC045A-2722-49DA-ABAC-123C3CA8A564}" srcOrd="0" destOrd="0" parTransId="{39AB8676-464B-4EA2-8DBC-66D6ECEEB446}" sibTransId="{79EE6254-60D1-4DD2-90DD-FEC640488FAF}"/>
    <dgm:cxn modelId="{8C8BE4BA-A94A-441F-BF11-F10A9E751AC5}" srcId="{D79688AA-9570-4B1C-BA74-7217460B4A1E}" destId="{2EC4E49C-F04A-4B89-8720-9D15AC48C6A5}" srcOrd="2" destOrd="0" parTransId="{5E19C3C7-7538-4A19-ABA3-32F5A215EA09}" sibTransId="{FDD165B0-B600-4E9A-9BD9-064C8BF21486}"/>
    <dgm:cxn modelId="{803DC8DF-79A4-4AB4-9226-5DC1CF1402D1}" type="presOf" srcId="{2EC4E49C-F04A-4B89-8720-9D15AC48C6A5}" destId="{2BEAF7A2-C372-4E8D-858C-DB51E1E1B46A}" srcOrd="0" destOrd="0" presId="urn:microsoft.com/office/officeart/2005/8/layout/architecture"/>
    <dgm:cxn modelId="{5938A0C9-95B3-4B49-A74F-C27857363DA0}" type="presOf" srcId="{EAEC045A-2722-49DA-ABAC-123C3CA8A564}" destId="{6C6F47F6-8F74-4F0B-9E10-42AB6F6794C8}" srcOrd="0" destOrd="0" presId="urn:microsoft.com/office/officeart/2005/8/layout/architecture"/>
    <dgm:cxn modelId="{F7CB7FB3-CB6B-48D7-B69B-5C6865EAD3EE}" type="presParOf" srcId="{DD451142-7247-4211-9B7F-770324E1F060}" destId="{D9656045-AA0F-4D1C-8365-5CC482E73C16}" srcOrd="0" destOrd="0" presId="urn:microsoft.com/office/officeart/2005/8/layout/architecture"/>
    <dgm:cxn modelId="{23DEB256-9AF1-4CCF-91AA-1BF00830EC80}" type="presParOf" srcId="{D9656045-AA0F-4D1C-8365-5CC482E73C16}" destId="{6C6F47F6-8F74-4F0B-9E10-42AB6F6794C8}" srcOrd="0" destOrd="0" presId="urn:microsoft.com/office/officeart/2005/8/layout/architecture"/>
    <dgm:cxn modelId="{7A5B4E1C-9D7F-4314-95E0-4AF31AAE6553}" type="presParOf" srcId="{D9656045-AA0F-4D1C-8365-5CC482E73C16}" destId="{A51D268A-7445-457C-A984-7EB83C49AFCA}" srcOrd="1" destOrd="0" presId="urn:microsoft.com/office/officeart/2005/8/layout/architecture"/>
    <dgm:cxn modelId="{984D9E39-1219-4B61-A037-10E98C74F817}" type="presParOf" srcId="{DD451142-7247-4211-9B7F-770324E1F060}" destId="{73FFD626-1AF7-49F4-99D9-A0935027EA88}" srcOrd="1" destOrd="0" presId="urn:microsoft.com/office/officeart/2005/8/layout/architecture"/>
    <dgm:cxn modelId="{838453EB-95A1-4E21-A924-BC4D4E80E2F3}" type="presParOf" srcId="{DD451142-7247-4211-9B7F-770324E1F060}" destId="{A45C1ECE-FDDB-4259-9682-F8CACBE24928}" srcOrd="2" destOrd="0" presId="urn:microsoft.com/office/officeart/2005/8/layout/architecture"/>
    <dgm:cxn modelId="{CBBBD9A9-B0B8-44FA-A6DC-30EED6D8F446}" type="presParOf" srcId="{A45C1ECE-FDDB-4259-9682-F8CACBE24928}" destId="{3830461B-2E5B-4150-97EF-9864B7FF1B14}" srcOrd="0" destOrd="0" presId="urn:microsoft.com/office/officeart/2005/8/layout/architecture"/>
    <dgm:cxn modelId="{290D33C1-EEC8-40C9-B4C3-85E506C37F30}" type="presParOf" srcId="{A45C1ECE-FDDB-4259-9682-F8CACBE24928}" destId="{BE63E818-2BD1-4AE5-9A07-444E27025859}" srcOrd="1" destOrd="0" presId="urn:microsoft.com/office/officeart/2005/8/layout/architecture"/>
    <dgm:cxn modelId="{F62014BB-3E52-43E7-A8C2-E4D253BDD4EF}" type="presParOf" srcId="{DD451142-7247-4211-9B7F-770324E1F060}" destId="{FF341E05-76EA-4193-B566-EAADE651031A}" srcOrd="3" destOrd="0" presId="urn:microsoft.com/office/officeart/2005/8/layout/architecture"/>
    <dgm:cxn modelId="{D74D17E6-4DB6-405F-BC2D-CC4F11DC46FD}" type="presParOf" srcId="{DD451142-7247-4211-9B7F-770324E1F060}" destId="{11E4DC27-48B1-4882-9DD2-545EE79CA560}" srcOrd="4" destOrd="0" presId="urn:microsoft.com/office/officeart/2005/8/layout/architecture"/>
    <dgm:cxn modelId="{578096AE-5A6D-4539-AC3E-986D37FB31F8}" type="presParOf" srcId="{11E4DC27-48B1-4882-9DD2-545EE79CA560}" destId="{2BEAF7A2-C372-4E8D-858C-DB51E1E1B46A}" srcOrd="0" destOrd="0" presId="urn:microsoft.com/office/officeart/2005/8/layout/architecture"/>
    <dgm:cxn modelId="{5AA39140-7085-4AEA-813F-36495DD18993}" type="presParOf" srcId="{11E4DC27-48B1-4882-9DD2-545EE79CA560}" destId="{37E4F129-51A8-4EB3-BDC0-E8904F6CAFB9}" srcOrd="1" destOrd="0" presId="urn:microsoft.com/office/officeart/2005/8/layout/architecture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EDE0788-1C5B-4BE6-81B8-269458D8B6A4}" type="doc">
      <dgm:prSet loTypeId="urn:microsoft.com/office/officeart/2005/8/layout/rings+Icon" loCatId="relationship" qsTypeId="urn:microsoft.com/office/officeart/2005/8/quickstyle/simple1" qsCatId="simple" csTypeId="urn:microsoft.com/office/officeart/2005/8/colors/colorful1" csCatId="colorful" phldr="1"/>
      <dgm:spPr/>
    </dgm:pt>
    <dgm:pt modelId="{AC16188B-0CAA-4773-978C-D8C80A1D8189}">
      <dgm:prSet phldrT="[Text]" custT="1"/>
      <dgm:spPr/>
      <dgm:t>
        <a:bodyPr/>
        <a:lstStyle/>
        <a:p>
          <a:r>
            <a:rPr lang="hr-HR" sz="1800" b="1" i="1" dirty="0" smtClean="0">
              <a:latin typeface="Cambria"/>
              <a:ea typeface="Cambria"/>
              <a:cs typeface="Cambria"/>
              <a:sym typeface="Cambria"/>
            </a:rPr>
            <a:t>SURADNJA JE MINIMALNA ILI NEPOSTOJEĆA</a:t>
          </a:r>
          <a:endParaRPr lang="hr-HR" sz="1800" b="1" i="1" dirty="0"/>
        </a:p>
      </dgm:t>
    </dgm:pt>
    <dgm:pt modelId="{21DC8168-049D-4798-ABB2-ACDA0E97B25D}" type="parTrans" cxnId="{0CD162CA-4E61-4CD6-8BAC-8C98FD5E7F06}">
      <dgm:prSet/>
      <dgm:spPr/>
      <dgm:t>
        <a:bodyPr/>
        <a:lstStyle/>
        <a:p>
          <a:endParaRPr lang="hr-HR"/>
        </a:p>
      </dgm:t>
    </dgm:pt>
    <dgm:pt modelId="{6AA5CFB0-5C9C-4909-AFD4-69023FB32625}" type="sibTrans" cxnId="{0CD162CA-4E61-4CD6-8BAC-8C98FD5E7F06}">
      <dgm:prSet/>
      <dgm:spPr/>
      <dgm:t>
        <a:bodyPr/>
        <a:lstStyle/>
        <a:p>
          <a:endParaRPr lang="hr-HR"/>
        </a:p>
      </dgm:t>
    </dgm:pt>
    <dgm:pt modelId="{F31845CF-032E-43E7-B5F6-3BAADBF37982}">
      <dgm:prSet phldrT="[Text]" custT="1"/>
      <dgm:spPr/>
      <dgm:t>
        <a:bodyPr/>
        <a:lstStyle/>
        <a:p>
          <a:r>
            <a:rPr lang="hr-HR" sz="1800" b="1" dirty="0" smtClean="0">
              <a:latin typeface="Cambria"/>
              <a:ea typeface="Cambria"/>
              <a:cs typeface="Cambria"/>
              <a:sym typeface="Cambria"/>
            </a:rPr>
            <a:t>NEMOTIVIRANOST ŠKOLA, NASTAVNIKA I UČENIKA</a:t>
          </a:r>
          <a:endParaRPr lang="hr-HR" sz="1800" b="1" dirty="0"/>
        </a:p>
      </dgm:t>
    </dgm:pt>
    <dgm:pt modelId="{1B7FFC1D-EB3B-4A78-8EAE-9B5C0472D5FE}" type="parTrans" cxnId="{D1843B93-F48B-42BF-B5FF-FAB0E5BB2183}">
      <dgm:prSet/>
      <dgm:spPr/>
      <dgm:t>
        <a:bodyPr/>
        <a:lstStyle/>
        <a:p>
          <a:endParaRPr lang="hr-HR"/>
        </a:p>
      </dgm:t>
    </dgm:pt>
    <dgm:pt modelId="{F51AC225-6BC3-4D57-84F0-E854FDF2F695}" type="sibTrans" cxnId="{D1843B93-F48B-42BF-B5FF-FAB0E5BB2183}">
      <dgm:prSet/>
      <dgm:spPr/>
      <dgm:t>
        <a:bodyPr/>
        <a:lstStyle/>
        <a:p>
          <a:endParaRPr lang="hr-HR"/>
        </a:p>
      </dgm:t>
    </dgm:pt>
    <dgm:pt modelId="{CB77B04A-4AC5-4CF4-9762-DA732C360EE6}">
      <dgm:prSet phldrT="[Text]" custT="1"/>
      <dgm:spPr/>
      <dgm:t>
        <a:bodyPr/>
        <a:lstStyle/>
        <a:p>
          <a:r>
            <a:rPr lang="hr-HR" sz="1800" b="1" i="1" dirty="0" smtClean="0">
              <a:latin typeface="Cambria"/>
              <a:ea typeface="Cambria"/>
              <a:cs typeface="Cambria"/>
              <a:sym typeface="Cambria"/>
            </a:rPr>
            <a:t>NEJASNA KORIST ZA POSLODAVCE PRI STRUČNOM USAVRŠAVANJU NASTAVNIKA</a:t>
          </a:r>
          <a:endParaRPr lang="hr-HR" sz="1800" b="1" i="1" dirty="0"/>
        </a:p>
      </dgm:t>
    </dgm:pt>
    <dgm:pt modelId="{33F7C966-A312-42EA-B2A2-405019761755}" type="parTrans" cxnId="{62C8C174-FC44-4DEA-8D4A-37BDA11A78B7}">
      <dgm:prSet/>
      <dgm:spPr/>
      <dgm:t>
        <a:bodyPr/>
        <a:lstStyle/>
        <a:p>
          <a:endParaRPr lang="hr-HR"/>
        </a:p>
      </dgm:t>
    </dgm:pt>
    <dgm:pt modelId="{670812BA-BE19-4EC2-84EB-71C01B3E70CB}" type="sibTrans" cxnId="{62C8C174-FC44-4DEA-8D4A-37BDA11A78B7}">
      <dgm:prSet/>
      <dgm:spPr/>
      <dgm:t>
        <a:bodyPr/>
        <a:lstStyle/>
        <a:p>
          <a:endParaRPr lang="hr-HR"/>
        </a:p>
      </dgm:t>
    </dgm:pt>
    <dgm:pt modelId="{627C46DD-E217-4FC5-9365-49EC39E59967}">
      <dgm:prSet custT="1"/>
      <dgm:spPr/>
      <dgm:t>
        <a:bodyPr/>
        <a:lstStyle/>
        <a:p>
          <a:r>
            <a:rPr lang="hr-HR" sz="1600" b="1" dirty="0" smtClean="0">
              <a:latin typeface="Cambria"/>
              <a:ea typeface="Cambria"/>
              <a:cs typeface="Cambria"/>
              <a:sym typeface="Cambria"/>
            </a:rPr>
            <a:t>Pasivno uključivanje nastavnika u poslovanje – je preferirani način uključivanja nastavnika u poslovanje</a:t>
          </a:r>
          <a:endParaRPr lang="hr-HR" sz="1600" b="1" dirty="0"/>
        </a:p>
      </dgm:t>
    </dgm:pt>
    <dgm:pt modelId="{C785F594-E806-496F-8BA2-37058BC18E05}" type="parTrans" cxnId="{FF5D1BF2-0744-4AB3-BE7B-B3A323398071}">
      <dgm:prSet/>
      <dgm:spPr/>
      <dgm:t>
        <a:bodyPr/>
        <a:lstStyle/>
        <a:p>
          <a:endParaRPr lang="hr-HR"/>
        </a:p>
      </dgm:t>
    </dgm:pt>
    <dgm:pt modelId="{F077C34A-8E75-4FFF-8FE4-B270CE85EF8D}" type="sibTrans" cxnId="{FF5D1BF2-0744-4AB3-BE7B-B3A323398071}">
      <dgm:prSet/>
      <dgm:spPr/>
      <dgm:t>
        <a:bodyPr/>
        <a:lstStyle/>
        <a:p>
          <a:endParaRPr lang="hr-HR"/>
        </a:p>
      </dgm:t>
    </dgm:pt>
    <dgm:pt modelId="{5AEA9770-8F5A-4D37-9FF1-5EB80B0910B7}">
      <dgm:prSet/>
      <dgm:spPr/>
      <dgm:t>
        <a:bodyPr/>
        <a:lstStyle/>
        <a:p>
          <a:r>
            <a:rPr lang="hr-HR" b="1" i="1" dirty="0" smtClean="0">
              <a:solidFill>
                <a:srgbClr val="FF0000"/>
              </a:solidFill>
              <a:latin typeface="Cambria"/>
              <a:ea typeface="Cambria"/>
              <a:cs typeface="Cambria"/>
              <a:sym typeface="Cambria"/>
            </a:rPr>
            <a:t>KONTINUIRANOST UKLJUČIVANJA NASTAVNIKA</a:t>
          </a:r>
          <a:endParaRPr lang="hr-HR" b="1" i="1" dirty="0">
            <a:solidFill>
              <a:srgbClr val="FF0000"/>
            </a:solidFill>
          </a:endParaRPr>
        </a:p>
      </dgm:t>
    </dgm:pt>
    <dgm:pt modelId="{24721FF9-B574-4D38-859D-B495A69A5A99}" type="parTrans" cxnId="{5766A313-D7FB-4972-BB2A-5682DC0CA022}">
      <dgm:prSet/>
      <dgm:spPr/>
      <dgm:t>
        <a:bodyPr/>
        <a:lstStyle/>
        <a:p>
          <a:endParaRPr lang="hr-HR"/>
        </a:p>
      </dgm:t>
    </dgm:pt>
    <dgm:pt modelId="{1369F290-CE47-4750-9A11-9ECD217E10DD}" type="sibTrans" cxnId="{5766A313-D7FB-4972-BB2A-5682DC0CA022}">
      <dgm:prSet/>
      <dgm:spPr/>
      <dgm:t>
        <a:bodyPr/>
        <a:lstStyle/>
        <a:p>
          <a:endParaRPr lang="hr-HR"/>
        </a:p>
      </dgm:t>
    </dgm:pt>
    <dgm:pt modelId="{065DA338-90C7-4C0B-BC52-FA788538DF8A}" type="pres">
      <dgm:prSet presAssocID="{1EDE0788-1C5B-4BE6-81B8-269458D8B6A4}" presName="Name0" presStyleCnt="0">
        <dgm:presLayoutVars>
          <dgm:chMax val="7"/>
          <dgm:dir/>
          <dgm:resizeHandles val="exact"/>
        </dgm:presLayoutVars>
      </dgm:prSet>
      <dgm:spPr/>
    </dgm:pt>
    <dgm:pt modelId="{C48C05F2-8C71-4258-BD6E-43A9FF539320}" type="pres">
      <dgm:prSet presAssocID="{1EDE0788-1C5B-4BE6-81B8-269458D8B6A4}" presName="ellipse1" presStyleLbl="vennNode1" presStyleIdx="0" presStyleCnt="5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A9B5F932-F760-4914-BDC1-E182C8227309}" type="pres">
      <dgm:prSet presAssocID="{1EDE0788-1C5B-4BE6-81B8-269458D8B6A4}" presName="ellipse2" presStyleLbl="vennNode1" presStyleIdx="1" presStyleCnt="5" custLinFactNeighborX="-818" custLinFactNeighborY="5192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F558F25F-16A5-451F-A7C5-1F19CA29CBFD}" type="pres">
      <dgm:prSet presAssocID="{1EDE0788-1C5B-4BE6-81B8-269458D8B6A4}" presName="ellipse3" presStyleLbl="vennNode1" presStyleIdx="2" presStyleCnt="5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386DEE48-AC47-4952-8E51-293EF82A3803}" type="pres">
      <dgm:prSet presAssocID="{1EDE0788-1C5B-4BE6-81B8-269458D8B6A4}" presName="ellipse4" presStyleLbl="vennNode1" presStyleIdx="3" presStyleCnt="5" custLinFactNeighborX="359" custLinFactNeighborY="6008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0F456DDA-417E-40EA-8A55-774FB935DC3E}" type="pres">
      <dgm:prSet presAssocID="{1EDE0788-1C5B-4BE6-81B8-269458D8B6A4}" presName="ellipse5" presStyleLbl="vennNode1" presStyleIdx="4" presStyleCnt="5" custLinFactNeighborX="1888" custLinFactNeighborY="-5636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</dgm:ptLst>
  <dgm:cxnLst>
    <dgm:cxn modelId="{D341C033-3681-40A5-9C4F-13DDCAC54B24}" type="presOf" srcId="{F31845CF-032E-43E7-B5F6-3BAADBF37982}" destId="{F558F25F-16A5-451F-A7C5-1F19CA29CBFD}" srcOrd="0" destOrd="0" presId="urn:microsoft.com/office/officeart/2005/8/layout/rings+Icon"/>
    <dgm:cxn modelId="{24D99FFF-484F-414E-907D-3B5D82CD3D51}" type="presOf" srcId="{AC16188B-0CAA-4773-978C-D8C80A1D8189}" destId="{C48C05F2-8C71-4258-BD6E-43A9FF539320}" srcOrd="0" destOrd="0" presId="urn:microsoft.com/office/officeart/2005/8/layout/rings+Icon"/>
    <dgm:cxn modelId="{9C0436A2-ED51-4D1A-BD0B-86E3B46E8F63}" type="presOf" srcId="{CB77B04A-4AC5-4CF4-9762-DA732C360EE6}" destId="{0F456DDA-417E-40EA-8A55-774FB935DC3E}" srcOrd="0" destOrd="0" presId="urn:microsoft.com/office/officeart/2005/8/layout/rings+Icon"/>
    <dgm:cxn modelId="{E94BD327-3548-471C-BF59-8DC54041CA19}" type="presOf" srcId="{1EDE0788-1C5B-4BE6-81B8-269458D8B6A4}" destId="{065DA338-90C7-4C0B-BC52-FA788538DF8A}" srcOrd="0" destOrd="0" presId="urn:microsoft.com/office/officeart/2005/8/layout/rings+Icon"/>
    <dgm:cxn modelId="{77798A6E-874B-4461-BA89-4D651D678286}" type="presOf" srcId="{627C46DD-E217-4FC5-9365-49EC39E59967}" destId="{A9B5F932-F760-4914-BDC1-E182C8227309}" srcOrd="0" destOrd="0" presId="urn:microsoft.com/office/officeart/2005/8/layout/rings+Icon"/>
    <dgm:cxn modelId="{5766A313-D7FB-4972-BB2A-5682DC0CA022}" srcId="{1EDE0788-1C5B-4BE6-81B8-269458D8B6A4}" destId="{5AEA9770-8F5A-4D37-9FF1-5EB80B0910B7}" srcOrd="3" destOrd="0" parTransId="{24721FF9-B574-4D38-859D-B495A69A5A99}" sibTransId="{1369F290-CE47-4750-9A11-9ECD217E10DD}"/>
    <dgm:cxn modelId="{0CD162CA-4E61-4CD6-8BAC-8C98FD5E7F06}" srcId="{1EDE0788-1C5B-4BE6-81B8-269458D8B6A4}" destId="{AC16188B-0CAA-4773-978C-D8C80A1D8189}" srcOrd="0" destOrd="0" parTransId="{21DC8168-049D-4798-ABB2-ACDA0E97B25D}" sibTransId="{6AA5CFB0-5C9C-4909-AFD4-69023FB32625}"/>
    <dgm:cxn modelId="{C581409F-A487-47E9-A8A1-97A026AB4756}" type="presOf" srcId="{5AEA9770-8F5A-4D37-9FF1-5EB80B0910B7}" destId="{386DEE48-AC47-4952-8E51-293EF82A3803}" srcOrd="0" destOrd="0" presId="urn:microsoft.com/office/officeart/2005/8/layout/rings+Icon"/>
    <dgm:cxn modelId="{FF5D1BF2-0744-4AB3-BE7B-B3A323398071}" srcId="{1EDE0788-1C5B-4BE6-81B8-269458D8B6A4}" destId="{627C46DD-E217-4FC5-9365-49EC39E59967}" srcOrd="1" destOrd="0" parTransId="{C785F594-E806-496F-8BA2-37058BC18E05}" sibTransId="{F077C34A-8E75-4FFF-8FE4-B270CE85EF8D}"/>
    <dgm:cxn modelId="{62C8C174-FC44-4DEA-8D4A-37BDA11A78B7}" srcId="{1EDE0788-1C5B-4BE6-81B8-269458D8B6A4}" destId="{CB77B04A-4AC5-4CF4-9762-DA732C360EE6}" srcOrd="4" destOrd="0" parTransId="{33F7C966-A312-42EA-B2A2-405019761755}" sibTransId="{670812BA-BE19-4EC2-84EB-71C01B3E70CB}"/>
    <dgm:cxn modelId="{D1843B93-F48B-42BF-B5FF-FAB0E5BB2183}" srcId="{1EDE0788-1C5B-4BE6-81B8-269458D8B6A4}" destId="{F31845CF-032E-43E7-B5F6-3BAADBF37982}" srcOrd="2" destOrd="0" parTransId="{1B7FFC1D-EB3B-4A78-8EAE-9B5C0472D5FE}" sibTransId="{F51AC225-6BC3-4D57-84F0-E854FDF2F695}"/>
    <dgm:cxn modelId="{B32F9572-68FF-4E95-B746-E985B80954DD}" type="presParOf" srcId="{065DA338-90C7-4C0B-BC52-FA788538DF8A}" destId="{C48C05F2-8C71-4258-BD6E-43A9FF539320}" srcOrd="0" destOrd="0" presId="urn:microsoft.com/office/officeart/2005/8/layout/rings+Icon"/>
    <dgm:cxn modelId="{48DD4DD9-42B0-4309-9ACA-2C995850F99F}" type="presParOf" srcId="{065DA338-90C7-4C0B-BC52-FA788538DF8A}" destId="{A9B5F932-F760-4914-BDC1-E182C8227309}" srcOrd="1" destOrd="0" presId="urn:microsoft.com/office/officeart/2005/8/layout/rings+Icon"/>
    <dgm:cxn modelId="{2C75FCD0-57B8-4C09-B878-F33EC88338F3}" type="presParOf" srcId="{065DA338-90C7-4C0B-BC52-FA788538DF8A}" destId="{F558F25F-16A5-451F-A7C5-1F19CA29CBFD}" srcOrd="2" destOrd="0" presId="urn:microsoft.com/office/officeart/2005/8/layout/rings+Icon"/>
    <dgm:cxn modelId="{BCCEBB7E-0581-435C-875B-EF3C4F11F323}" type="presParOf" srcId="{065DA338-90C7-4C0B-BC52-FA788538DF8A}" destId="{386DEE48-AC47-4952-8E51-293EF82A3803}" srcOrd="3" destOrd="0" presId="urn:microsoft.com/office/officeart/2005/8/layout/rings+Icon"/>
    <dgm:cxn modelId="{F66254AF-FFCE-4D08-82C7-B491767E59B0}" type="presParOf" srcId="{065DA338-90C7-4C0B-BC52-FA788538DF8A}" destId="{0F456DDA-417E-40EA-8A55-774FB935DC3E}" srcOrd="4" destOrd="0" presId="urn:microsoft.com/office/officeart/2005/8/layout/rings+Icon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E6D25B90-F2E9-40F3-81B5-3C357F36E092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hr-HR"/>
        </a:p>
      </dgm:t>
    </dgm:pt>
    <dgm:pt modelId="{7987025B-E5A9-4570-9FF9-5094F512C423}">
      <dgm:prSet phldrT="[Text]"/>
      <dgm:spPr/>
      <dgm:t>
        <a:bodyPr/>
        <a:lstStyle/>
        <a:p>
          <a:r>
            <a:rPr lang="hr-HR" dirty="0" smtClean="0">
              <a:latin typeface="Cambria"/>
              <a:ea typeface="Cambria"/>
              <a:cs typeface="Cambria"/>
              <a:sym typeface="Cambria"/>
            </a:rPr>
            <a:t>Utjecaj kvalitete i uspješnosti srednjih škola na razvoj županije</a:t>
          </a:r>
        </a:p>
      </dgm:t>
    </dgm:pt>
    <dgm:pt modelId="{A10AA72C-CA40-4D6F-9A32-EBC61385CB6A}" type="parTrans" cxnId="{92ACAC05-C470-4214-8093-6178E1155D89}">
      <dgm:prSet/>
      <dgm:spPr/>
      <dgm:t>
        <a:bodyPr/>
        <a:lstStyle/>
        <a:p>
          <a:endParaRPr lang="hr-HR"/>
        </a:p>
      </dgm:t>
    </dgm:pt>
    <dgm:pt modelId="{4791E8CE-7974-49AC-8896-515A3B01869E}" type="sibTrans" cxnId="{92ACAC05-C470-4214-8093-6178E1155D89}">
      <dgm:prSet/>
      <dgm:spPr/>
      <dgm:t>
        <a:bodyPr/>
        <a:lstStyle/>
        <a:p>
          <a:endParaRPr lang="hr-HR"/>
        </a:p>
      </dgm:t>
    </dgm:pt>
    <dgm:pt modelId="{E416867D-1B15-4819-B00F-C3D199B8851B}">
      <dgm:prSet phldrT="[Text]"/>
      <dgm:spPr/>
      <dgm:t>
        <a:bodyPr/>
        <a:lstStyle/>
        <a:p>
          <a:r>
            <a:rPr lang="hr-HR" dirty="0" smtClean="0">
              <a:latin typeface="Cambria"/>
              <a:ea typeface="Cambria"/>
              <a:cs typeface="Cambria"/>
              <a:sym typeface="Cambria"/>
            </a:rPr>
            <a:t>Opremanje i obnova strukovnih škola</a:t>
          </a:r>
          <a:endParaRPr lang="hr-HR" dirty="0"/>
        </a:p>
      </dgm:t>
    </dgm:pt>
    <dgm:pt modelId="{D7C53535-371B-4DA4-B5C5-0CFEE9925B05}" type="parTrans" cxnId="{58C725E6-67BA-44AC-B1A9-7AA4168B86C5}">
      <dgm:prSet/>
      <dgm:spPr/>
      <dgm:t>
        <a:bodyPr/>
        <a:lstStyle/>
        <a:p>
          <a:endParaRPr lang="hr-HR"/>
        </a:p>
      </dgm:t>
    </dgm:pt>
    <dgm:pt modelId="{5375FCAF-FC2C-4305-A334-2403B0ACA982}" type="sibTrans" cxnId="{58C725E6-67BA-44AC-B1A9-7AA4168B86C5}">
      <dgm:prSet/>
      <dgm:spPr/>
      <dgm:t>
        <a:bodyPr/>
        <a:lstStyle/>
        <a:p>
          <a:endParaRPr lang="hr-HR"/>
        </a:p>
      </dgm:t>
    </dgm:pt>
    <dgm:pt modelId="{3FC10022-664F-4CE2-9919-114EDDA3658D}">
      <dgm:prSet phldrT="[Text]"/>
      <dgm:spPr/>
      <dgm:t>
        <a:bodyPr/>
        <a:lstStyle/>
        <a:p>
          <a:r>
            <a:rPr lang="hr-HR" dirty="0" smtClean="0"/>
            <a:t>Osnivanje Regionalnih centara kompetentnosti</a:t>
          </a:r>
          <a:endParaRPr lang="hr-HR" dirty="0"/>
        </a:p>
      </dgm:t>
    </dgm:pt>
    <dgm:pt modelId="{DEBF2E10-0478-4386-80AD-D3D0C185BC62}" type="parTrans" cxnId="{A8A4CAA9-A473-4CAD-888C-199346DCF73F}">
      <dgm:prSet/>
      <dgm:spPr/>
      <dgm:t>
        <a:bodyPr/>
        <a:lstStyle/>
        <a:p>
          <a:endParaRPr lang="hr-HR"/>
        </a:p>
      </dgm:t>
    </dgm:pt>
    <dgm:pt modelId="{7DB43272-A9A4-4628-ADBF-00149ACEBB00}" type="sibTrans" cxnId="{A8A4CAA9-A473-4CAD-888C-199346DCF73F}">
      <dgm:prSet/>
      <dgm:spPr/>
      <dgm:t>
        <a:bodyPr/>
        <a:lstStyle/>
        <a:p>
          <a:endParaRPr lang="hr-HR"/>
        </a:p>
      </dgm:t>
    </dgm:pt>
    <dgm:pt modelId="{EC740A2D-390F-421F-959B-103C9803CA8B}">
      <dgm:prSet phldrT="[Text]"/>
      <dgm:spPr/>
      <dgm:t>
        <a:bodyPr/>
        <a:lstStyle/>
        <a:p>
          <a:r>
            <a:rPr lang="hr-HR" dirty="0" smtClean="0">
              <a:latin typeface="Cambria"/>
              <a:ea typeface="Cambria"/>
              <a:cs typeface="Cambria"/>
              <a:sym typeface="Cambria"/>
            </a:rPr>
            <a:t>Suradnja županijskih odjela za obrazovanje s drugim dionicima</a:t>
          </a:r>
          <a:endParaRPr lang="hr-HR" dirty="0"/>
        </a:p>
      </dgm:t>
    </dgm:pt>
    <dgm:pt modelId="{F5E130D2-FEEB-4749-B8A9-D597BF755657}" type="parTrans" cxnId="{D0A36DF8-6ACE-4F15-A7BA-2DF7276CFC59}">
      <dgm:prSet/>
      <dgm:spPr/>
      <dgm:t>
        <a:bodyPr/>
        <a:lstStyle/>
        <a:p>
          <a:endParaRPr lang="hr-HR"/>
        </a:p>
      </dgm:t>
    </dgm:pt>
    <dgm:pt modelId="{FF30EC69-9F63-444E-9019-0D2A26BB3357}" type="sibTrans" cxnId="{D0A36DF8-6ACE-4F15-A7BA-2DF7276CFC59}">
      <dgm:prSet/>
      <dgm:spPr/>
      <dgm:t>
        <a:bodyPr/>
        <a:lstStyle/>
        <a:p>
          <a:endParaRPr lang="hr-HR"/>
        </a:p>
      </dgm:t>
    </dgm:pt>
    <dgm:pt modelId="{E0A08F35-6C13-42F5-B768-B5DE82C01A1F}" type="pres">
      <dgm:prSet presAssocID="{E6D25B90-F2E9-40F3-81B5-3C357F36E09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hr-HR"/>
        </a:p>
      </dgm:t>
    </dgm:pt>
    <dgm:pt modelId="{1CF5073B-FF3C-4773-A22B-4239719BA2D6}" type="pres">
      <dgm:prSet presAssocID="{7987025B-E5A9-4570-9FF9-5094F512C423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7932717E-69F2-4D87-9B4C-98B34CA6A29C}" type="pres">
      <dgm:prSet presAssocID="{4791E8CE-7974-49AC-8896-515A3B01869E}" presName="sibTrans" presStyleCnt="0"/>
      <dgm:spPr/>
    </dgm:pt>
    <dgm:pt modelId="{BD189267-446D-4D1E-B6E3-E4C2ED30691E}" type="pres">
      <dgm:prSet presAssocID="{E416867D-1B15-4819-B00F-C3D199B8851B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77E97B96-EF68-4F48-A017-7B532F62D094}" type="pres">
      <dgm:prSet presAssocID="{5375FCAF-FC2C-4305-A334-2403B0ACA982}" presName="sibTrans" presStyleCnt="0"/>
      <dgm:spPr/>
    </dgm:pt>
    <dgm:pt modelId="{F04D687C-F469-4C6D-8B38-781EFFD0D327}" type="pres">
      <dgm:prSet presAssocID="{3FC10022-664F-4CE2-9919-114EDDA3658D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6F39F358-EC21-4BDD-BB77-DB9033574367}" type="pres">
      <dgm:prSet presAssocID="{7DB43272-A9A4-4628-ADBF-00149ACEBB00}" presName="sibTrans" presStyleCnt="0"/>
      <dgm:spPr/>
    </dgm:pt>
    <dgm:pt modelId="{667FF05A-7910-4ED6-A1BF-105097A45343}" type="pres">
      <dgm:prSet presAssocID="{EC740A2D-390F-421F-959B-103C9803CA8B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</dgm:ptLst>
  <dgm:cxnLst>
    <dgm:cxn modelId="{3DD31EB3-0A2E-4EF7-90C7-2040CC8B2E6A}" type="presOf" srcId="{7987025B-E5A9-4570-9FF9-5094F512C423}" destId="{1CF5073B-FF3C-4773-A22B-4239719BA2D6}" srcOrd="0" destOrd="0" presId="urn:microsoft.com/office/officeart/2005/8/layout/default"/>
    <dgm:cxn modelId="{D0A36DF8-6ACE-4F15-A7BA-2DF7276CFC59}" srcId="{E6D25B90-F2E9-40F3-81B5-3C357F36E092}" destId="{EC740A2D-390F-421F-959B-103C9803CA8B}" srcOrd="3" destOrd="0" parTransId="{F5E130D2-FEEB-4749-B8A9-D597BF755657}" sibTransId="{FF30EC69-9F63-444E-9019-0D2A26BB3357}"/>
    <dgm:cxn modelId="{743ED9B9-7DBF-48B7-A7AA-1C035C1482B3}" type="presOf" srcId="{E416867D-1B15-4819-B00F-C3D199B8851B}" destId="{BD189267-446D-4D1E-B6E3-E4C2ED30691E}" srcOrd="0" destOrd="0" presId="urn:microsoft.com/office/officeart/2005/8/layout/default"/>
    <dgm:cxn modelId="{A8A4CAA9-A473-4CAD-888C-199346DCF73F}" srcId="{E6D25B90-F2E9-40F3-81B5-3C357F36E092}" destId="{3FC10022-664F-4CE2-9919-114EDDA3658D}" srcOrd="2" destOrd="0" parTransId="{DEBF2E10-0478-4386-80AD-D3D0C185BC62}" sibTransId="{7DB43272-A9A4-4628-ADBF-00149ACEBB00}"/>
    <dgm:cxn modelId="{0C1F022B-25B1-41CD-943F-BE3B151F7927}" type="presOf" srcId="{3FC10022-664F-4CE2-9919-114EDDA3658D}" destId="{F04D687C-F469-4C6D-8B38-781EFFD0D327}" srcOrd="0" destOrd="0" presId="urn:microsoft.com/office/officeart/2005/8/layout/default"/>
    <dgm:cxn modelId="{820D235E-B053-45A7-8B43-2776EDE9CB92}" type="presOf" srcId="{E6D25B90-F2E9-40F3-81B5-3C357F36E092}" destId="{E0A08F35-6C13-42F5-B768-B5DE82C01A1F}" srcOrd="0" destOrd="0" presId="urn:microsoft.com/office/officeart/2005/8/layout/default"/>
    <dgm:cxn modelId="{821ECF1F-0092-45B1-94AF-72D0D394039A}" type="presOf" srcId="{EC740A2D-390F-421F-959B-103C9803CA8B}" destId="{667FF05A-7910-4ED6-A1BF-105097A45343}" srcOrd="0" destOrd="0" presId="urn:microsoft.com/office/officeart/2005/8/layout/default"/>
    <dgm:cxn modelId="{58C725E6-67BA-44AC-B1A9-7AA4168B86C5}" srcId="{E6D25B90-F2E9-40F3-81B5-3C357F36E092}" destId="{E416867D-1B15-4819-B00F-C3D199B8851B}" srcOrd="1" destOrd="0" parTransId="{D7C53535-371B-4DA4-B5C5-0CFEE9925B05}" sibTransId="{5375FCAF-FC2C-4305-A334-2403B0ACA982}"/>
    <dgm:cxn modelId="{92ACAC05-C470-4214-8093-6178E1155D89}" srcId="{E6D25B90-F2E9-40F3-81B5-3C357F36E092}" destId="{7987025B-E5A9-4570-9FF9-5094F512C423}" srcOrd="0" destOrd="0" parTransId="{A10AA72C-CA40-4D6F-9A32-EBC61385CB6A}" sibTransId="{4791E8CE-7974-49AC-8896-515A3B01869E}"/>
    <dgm:cxn modelId="{66C3EDA9-53CD-4A04-9975-477C80A1E0C4}" type="presParOf" srcId="{E0A08F35-6C13-42F5-B768-B5DE82C01A1F}" destId="{1CF5073B-FF3C-4773-A22B-4239719BA2D6}" srcOrd="0" destOrd="0" presId="urn:microsoft.com/office/officeart/2005/8/layout/default"/>
    <dgm:cxn modelId="{AEE82C4C-12E4-4527-8849-909991BDB745}" type="presParOf" srcId="{E0A08F35-6C13-42F5-B768-B5DE82C01A1F}" destId="{7932717E-69F2-4D87-9B4C-98B34CA6A29C}" srcOrd="1" destOrd="0" presId="urn:microsoft.com/office/officeart/2005/8/layout/default"/>
    <dgm:cxn modelId="{7749ACDD-7E12-40C0-B836-5D98C0869546}" type="presParOf" srcId="{E0A08F35-6C13-42F5-B768-B5DE82C01A1F}" destId="{BD189267-446D-4D1E-B6E3-E4C2ED30691E}" srcOrd="2" destOrd="0" presId="urn:microsoft.com/office/officeart/2005/8/layout/default"/>
    <dgm:cxn modelId="{3BC5BDEC-C819-422D-BFB3-B3E06612D628}" type="presParOf" srcId="{E0A08F35-6C13-42F5-B768-B5DE82C01A1F}" destId="{77E97B96-EF68-4F48-A017-7B532F62D094}" srcOrd="3" destOrd="0" presId="urn:microsoft.com/office/officeart/2005/8/layout/default"/>
    <dgm:cxn modelId="{A7ABCF76-6652-4DF2-9733-2F651B01AA60}" type="presParOf" srcId="{E0A08F35-6C13-42F5-B768-B5DE82C01A1F}" destId="{F04D687C-F469-4C6D-8B38-781EFFD0D327}" srcOrd="4" destOrd="0" presId="urn:microsoft.com/office/officeart/2005/8/layout/default"/>
    <dgm:cxn modelId="{1F4BADF6-5539-42BF-ACB6-3109B0AB8F60}" type="presParOf" srcId="{E0A08F35-6C13-42F5-B768-B5DE82C01A1F}" destId="{6F39F358-EC21-4BDD-BB77-DB9033574367}" srcOrd="5" destOrd="0" presId="urn:microsoft.com/office/officeart/2005/8/layout/default"/>
    <dgm:cxn modelId="{9EE63988-7CA8-4669-911A-995EDAA01EFE}" type="presParOf" srcId="{E0A08F35-6C13-42F5-B768-B5DE82C01A1F}" destId="{667FF05A-7910-4ED6-A1BF-105097A45343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F74955EB-2DF1-4788-B6B8-41F5C156B8E9}" type="doc">
      <dgm:prSet loTypeId="urn:microsoft.com/office/officeart/2009/layout/CircleArrowProcess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hr-HR"/>
        </a:p>
      </dgm:t>
    </dgm:pt>
    <dgm:pt modelId="{9E81006D-8828-49BD-A4D7-66E0CBD0119D}">
      <dgm:prSet phldrT="[Text]"/>
      <dgm:spPr/>
      <dgm:t>
        <a:bodyPr/>
        <a:lstStyle/>
        <a:p>
          <a:r>
            <a:rPr lang="hr-HR" u="none" dirty="0" smtClean="0">
              <a:latin typeface="Cambria"/>
              <a:ea typeface="Cambria"/>
              <a:cs typeface="Cambria"/>
              <a:sym typeface="Cambria"/>
            </a:rPr>
            <a:t>PODIZANJE RAZINE KVALITETE</a:t>
          </a:r>
          <a:endParaRPr lang="hr-HR" u="none" dirty="0"/>
        </a:p>
      </dgm:t>
    </dgm:pt>
    <dgm:pt modelId="{DE262063-0CA7-4BD4-B354-6EADF779CB31}" type="parTrans" cxnId="{D8790232-35CF-4183-AA74-48EF432B67B0}">
      <dgm:prSet/>
      <dgm:spPr/>
      <dgm:t>
        <a:bodyPr/>
        <a:lstStyle/>
        <a:p>
          <a:endParaRPr lang="hr-HR"/>
        </a:p>
      </dgm:t>
    </dgm:pt>
    <dgm:pt modelId="{2D1B62DC-2B70-4CB0-B4C2-4E2205D28B43}" type="sibTrans" cxnId="{D8790232-35CF-4183-AA74-48EF432B67B0}">
      <dgm:prSet/>
      <dgm:spPr/>
      <dgm:t>
        <a:bodyPr/>
        <a:lstStyle/>
        <a:p>
          <a:endParaRPr lang="hr-HR"/>
        </a:p>
      </dgm:t>
    </dgm:pt>
    <dgm:pt modelId="{D73029E6-A295-4D96-9317-0A49BB8F6307}">
      <dgm:prSet phldrT="[Text]"/>
      <dgm:spPr/>
      <dgm:t>
        <a:bodyPr/>
        <a:lstStyle/>
        <a:p>
          <a:r>
            <a:rPr lang="hr-HR" dirty="0" smtClean="0">
              <a:latin typeface="Cambria"/>
              <a:ea typeface="Cambria"/>
              <a:cs typeface="Cambria"/>
              <a:sym typeface="Cambria"/>
            </a:rPr>
            <a:t>RAVNOMJERAN RAZVOJ ŠKOLA</a:t>
          </a:r>
          <a:endParaRPr lang="hr-HR" dirty="0"/>
        </a:p>
      </dgm:t>
    </dgm:pt>
    <dgm:pt modelId="{80727419-DAEE-46D2-874C-DADFFE06A62D}" type="parTrans" cxnId="{7E79ECBA-5282-4219-A30E-4239A3B2504D}">
      <dgm:prSet/>
      <dgm:spPr/>
      <dgm:t>
        <a:bodyPr/>
        <a:lstStyle/>
        <a:p>
          <a:endParaRPr lang="hr-HR"/>
        </a:p>
      </dgm:t>
    </dgm:pt>
    <dgm:pt modelId="{3F4FB44A-25D2-44FC-92B3-EE9A247CC1E4}" type="sibTrans" cxnId="{7E79ECBA-5282-4219-A30E-4239A3B2504D}">
      <dgm:prSet/>
      <dgm:spPr/>
      <dgm:t>
        <a:bodyPr/>
        <a:lstStyle/>
        <a:p>
          <a:endParaRPr lang="hr-HR"/>
        </a:p>
      </dgm:t>
    </dgm:pt>
    <dgm:pt modelId="{200E7C32-CDF7-4F85-BB05-D172D5156F0A}">
      <dgm:prSet phldrT="[Text]"/>
      <dgm:spPr/>
      <dgm:t>
        <a:bodyPr/>
        <a:lstStyle/>
        <a:p>
          <a:r>
            <a:rPr lang="hr-HR" u="none" dirty="0" smtClean="0">
              <a:latin typeface="Cambria"/>
              <a:ea typeface="Cambria"/>
              <a:cs typeface="Cambria"/>
              <a:sym typeface="Cambria"/>
            </a:rPr>
            <a:t>KONTINUIRANA SURADNJA SVIH DIONIKA</a:t>
          </a:r>
          <a:endParaRPr lang="hr-HR" u="none" dirty="0"/>
        </a:p>
      </dgm:t>
    </dgm:pt>
    <dgm:pt modelId="{E5FED05B-77F1-45B9-9480-A0911358BE7C}" type="parTrans" cxnId="{EBD09DD2-B861-44E1-981D-2ED8D5392F58}">
      <dgm:prSet/>
      <dgm:spPr/>
      <dgm:t>
        <a:bodyPr/>
        <a:lstStyle/>
        <a:p>
          <a:endParaRPr lang="hr-HR"/>
        </a:p>
      </dgm:t>
    </dgm:pt>
    <dgm:pt modelId="{1D45A089-8BC4-45BA-AEF3-1BAAABB8D94A}" type="sibTrans" cxnId="{EBD09DD2-B861-44E1-981D-2ED8D5392F58}">
      <dgm:prSet/>
      <dgm:spPr/>
      <dgm:t>
        <a:bodyPr/>
        <a:lstStyle/>
        <a:p>
          <a:endParaRPr lang="hr-HR"/>
        </a:p>
      </dgm:t>
    </dgm:pt>
    <dgm:pt modelId="{561C1C8C-DAFD-401D-B4A8-C5A72E36B888}" type="pres">
      <dgm:prSet presAssocID="{F74955EB-2DF1-4788-B6B8-41F5C156B8E9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hr-HR"/>
        </a:p>
      </dgm:t>
    </dgm:pt>
    <dgm:pt modelId="{968C687D-1416-45B7-850E-0DEE49B2E026}" type="pres">
      <dgm:prSet presAssocID="{9E81006D-8828-49BD-A4D7-66E0CBD0119D}" presName="Accent1" presStyleCnt="0"/>
      <dgm:spPr/>
    </dgm:pt>
    <dgm:pt modelId="{146F6A05-D855-4A7D-B84B-E20439BCF928}" type="pres">
      <dgm:prSet presAssocID="{9E81006D-8828-49BD-A4D7-66E0CBD0119D}" presName="Accent" presStyleLbl="node1" presStyleIdx="0" presStyleCnt="3"/>
      <dgm:spPr/>
    </dgm:pt>
    <dgm:pt modelId="{CD232DF6-62EF-4C8F-9C40-2DBBCD4624E9}" type="pres">
      <dgm:prSet presAssocID="{9E81006D-8828-49BD-A4D7-66E0CBD0119D}" presName="Parent1" presStyleLbl="revTx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A71AA096-252F-4525-B83F-ECD3FE7B1878}" type="pres">
      <dgm:prSet presAssocID="{D73029E6-A295-4D96-9317-0A49BB8F6307}" presName="Accent2" presStyleCnt="0"/>
      <dgm:spPr/>
    </dgm:pt>
    <dgm:pt modelId="{AFC24679-3B20-4833-AFF1-7284D8336D15}" type="pres">
      <dgm:prSet presAssocID="{D73029E6-A295-4D96-9317-0A49BB8F6307}" presName="Accent" presStyleLbl="node1" presStyleIdx="1" presStyleCnt="3"/>
      <dgm:spPr/>
    </dgm:pt>
    <dgm:pt modelId="{965886AB-3967-4E7A-89AD-F98A8EE04AC5}" type="pres">
      <dgm:prSet presAssocID="{D73029E6-A295-4D96-9317-0A49BB8F6307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4DAA3830-A025-4A4D-9CB2-2306FE9DC603}" type="pres">
      <dgm:prSet presAssocID="{200E7C32-CDF7-4F85-BB05-D172D5156F0A}" presName="Accent3" presStyleCnt="0"/>
      <dgm:spPr/>
    </dgm:pt>
    <dgm:pt modelId="{F2CA0E3A-05B1-42E2-9898-DD5397A05270}" type="pres">
      <dgm:prSet presAssocID="{200E7C32-CDF7-4F85-BB05-D172D5156F0A}" presName="Accent" presStyleLbl="node1" presStyleIdx="2" presStyleCnt="3"/>
      <dgm:spPr/>
    </dgm:pt>
    <dgm:pt modelId="{F7942730-7798-4D4D-99DE-8C86F3E00A96}" type="pres">
      <dgm:prSet presAssocID="{200E7C32-CDF7-4F85-BB05-D172D5156F0A}" presName="Parent3" presStyleLbl="revTx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hr-HR"/>
        </a:p>
      </dgm:t>
    </dgm:pt>
  </dgm:ptLst>
  <dgm:cxnLst>
    <dgm:cxn modelId="{5D0A28B6-5EC2-4424-AEA9-D26F81FF5253}" type="presOf" srcId="{9E81006D-8828-49BD-A4D7-66E0CBD0119D}" destId="{CD232DF6-62EF-4C8F-9C40-2DBBCD4624E9}" srcOrd="0" destOrd="0" presId="urn:microsoft.com/office/officeart/2009/layout/CircleArrowProcess"/>
    <dgm:cxn modelId="{D8790232-35CF-4183-AA74-48EF432B67B0}" srcId="{F74955EB-2DF1-4788-B6B8-41F5C156B8E9}" destId="{9E81006D-8828-49BD-A4D7-66E0CBD0119D}" srcOrd="0" destOrd="0" parTransId="{DE262063-0CA7-4BD4-B354-6EADF779CB31}" sibTransId="{2D1B62DC-2B70-4CB0-B4C2-4E2205D28B43}"/>
    <dgm:cxn modelId="{7E79ECBA-5282-4219-A30E-4239A3B2504D}" srcId="{F74955EB-2DF1-4788-B6B8-41F5C156B8E9}" destId="{D73029E6-A295-4D96-9317-0A49BB8F6307}" srcOrd="1" destOrd="0" parTransId="{80727419-DAEE-46D2-874C-DADFFE06A62D}" sibTransId="{3F4FB44A-25D2-44FC-92B3-EE9A247CC1E4}"/>
    <dgm:cxn modelId="{685C3EFD-5B51-466B-AB1C-95ECB12373DB}" type="presOf" srcId="{200E7C32-CDF7-4F85-BB05-D172D5156F0A}" destId="{F7942730-7798-4D4D-99DE-8C86F3E00A96}" srcOrd="0" destOrd="0" presId="urn:microsoft.com/office/officeart/2009/layout/CircleArrowProcess"/>
    <dgm:cxn modelId="{EBD09DD2-B861-44E1-981D-2ED8D5392F58}" srcId="{F74955EB-2DF1-4788-B6B8-41F5C156B8E9}" destId="{200E7C32-CDF7-4F85-BB05-D172D5156F0A}" srcOrd="2" destOrd="0" parTransId="{E5FED05B-77F1-45B9-9480-A0911358BE7C}" sibTransId="{1D45A089-8BC4-45BA-AEF3-1BAAABB8D94A}"/>
    <dgm:cxn modelId="{6221472E-CACC-4A34-9B51-5D46048C7FCB}" type="presOf" srcId="{F74955EB-2DF1-4788-B6B8-41F5C156B8E9}" destId="{561C1C8C-DAFD-401D-B4A8-C5A72E36B888}" srcOrd="0" destOrd="0" presId="urn:microsoft.com/office/officeart/2009/layout/CircleArrowProcess"/>
    <dgm:cxn modelId="{4C9C59C0-A24A-40A7-98BE-22EBE6FD572E}" type="presOf" srcId="{D73029E6-A295-4D96-9317-0A49BB8F6307}" destId="{965886AB-3967-4E7A-89AD-F98A8EE04AC5}" srcOrd="0" destOrd="0" presId="urn:microsoft.com/office/officeart/2009/layout/CircleArrowProcess"/>
    <dgm:cxn modelId="{350C8B6F-AFC9-41AF-BE05-99AB8CE571F1}" type="presParOf" srcId="{561C1C8C-DAFD-401D-B4A8-C5A72E36B888}" destId="{968C687D-1416-45B7-850E-0DEE49B2E026}" srcOrd="0" destOrd="0" presId="urn:microsoft.com/office/officeart/2009/layout/CircleArrowProcess"/>
    <dgm:cxn modelId="{97015585-2545-436F-860C-2DC01B05206A}" type="presParOf" srcId="{968C687D-1416-45B7-850E-0DEE49B2E026}" destId="{146F6A05-D855-4A7D-B84B-E20439BCF928}" srcOrd="0" destOrd="0" presId="urn:microsoft.com/office/officeart/2009/layout/CircleArrowProcess"/>
    <dgm:cxn modelId="{2BD6DBAC-E023-4381-914F-F8DD377E51AE}" type="presParOf" srcId="{561C1C8C-DAFD-401D-B4A8-C5A72E36B888}" destId="{CD232DF6-62EF-4C8F-9C40-2DBBCD4624E9}" srcOrd="1" destOrd="0" presId="urn:microsoft.com/office/officeart/2009/layout/CircleArrowProcess"/>
    <dgm:cxn modelId="{04463BB5-D14B-4FF3-AB47-DEA750C2D182}" type="presParOf" srcId="{561C1C8C-DAFD-401D-B4A8-C5A72E36B888}" destId="{A71AA096-252F-4525-B83F-ECD3FE7B1878}" srcOrd="2" destOrd="0" presId="urn:microsoft.com/office/officeart/2009/layout/CircleArrowProcess"/>
    <dgm:cxn modelId="{090475A4-6344-4E14-9B3D-6DBD4D1C333C}" type="presParOf" srcId="{A71AA096-252F-4525-B83F-ECD3FE7B1878}" destId="{AFC24679-3B20-4833-AFF1-7284D8336D15}" srcOrd="0" destOrd="0" presId="urn:microsoft.com/office/officeart/2009/layout/CircleArrowProcess"/>
    <dgm:cxn modelId="{15033417-1A80-40D1-A186-14A202C9192A}" type="presParOf" srcId="{561C1C8C-DAFD-401D-B4A8-C5A72E36B888}" destId="{965886AB-3967-4E7A-89AD-F98A8EE04AC5}" srcOrd="3" destOrd="0" presId="urn:microsoft.com/office/officeart/2009/layout/CircleArrowProcess"/>
    <dgm:cxn modelId="{2B54F96F-E4DE-4E52-9CE9-401DFF8BF916}" type="presParOf" srcId="{561C1C8C-DAFD-401D-B4A8-C5A72E36B888}" destId="{4DAA3830-A025-4A4D-9CB2-2306FE9DC603}" srcOrd="4" destOrd="0" presId="urn:microsoft.com/office/officeart/2009/layout/CircleArrowProcess"/>
    <dgm:cxn modelId="{FEA75C53-8620-48DB-A773-7851B2D371BB}" type="presParOf" srcId="{4DAA3830-A025-4A4D-9CB2-2306FE9DC603}" destId="{F2CA0E3A-05B1-42E2-9898-DD5397A05270}" srcOrd="0" destOrd="0" presId="urn:microsoft.com/office/officeart/2009/layout/CircleArrowProcess"/>
    <dgm:cxn modelId="{B751D3F4-1C3B-4C87-BC8A-DCE229CEE4C0}" type="presParOf" srcId="{561C1C8C-DAFD-401D-B4A8-C5A72E36B888}" destId="{F7942730-7798-4D4D-99DE-8C86F3E00A96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architecture">
  <dgm:title val="Architecture Layout"/>
  <dgm:desc val="Use to show hierarchical relationships that build from the bottom up. This layout works well for showing architectural components or objects that build on other objects."/>
  <dgm:catLst>
    <dgm:cat type="hierarchy" pri="4500"/>
    <dgm:cat type="list" pri="24500"/>
    <dgm:cat type="relationship" pri="10500"/>
    <dgm:cat type="officeonline" pri="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b"/>
        </dgm:alg>
      </dgm:if>
      <dgm:else name="Name3">
        <dgm:alg type="lin">
          <dgm:param type="linDir" val="fromR"/>
          <dgm:param type="nodeVertAlign" val="b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B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b"/>
              </dgm:alg>
            </dgm:if>
            <dgm:else name="Name10">
              <dgm:alg type="lin">
                <dgm:param type="linDir" val="fromR"/>
                <dgm:param type="nodeVertAlign" val="b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B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b"/>
                    </dgm:alg>
                  </dgm:if>
                  <dgm:else name="Name17">
                    <dgm:alg type="lin">
                      <dgm:param type="linDir" val="fromR"/>
                      <dgm:param type="nodeVertAlign" val="b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B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b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b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B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b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b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architecture">
  <dgm:title val="Architecture Layout"/>
  <dgm:desc val="Use to show hierarchical relationships that build from the bottom up. This layout works well for showing architectural components or objects that build on other objects."/>
  <dgm:catLst>
    <dgm:cat type="hierarchy" pri="4500"/>
    <dgm:cat type="list" pri="24500"/>
    <dgm:cat type="relationship" pri="10500"/>
    <dgm:cat type="officeonline" pri="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b"/>
        </dgm:alg>
      </dgm:if>
      <dgm:else name="Name3">
        <dgm:alg type="lin">
          <dgm:param type="linDir" val="fromR"/>
          <dgm:param type="nodeVertAlign" val="b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B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b"/>
              </dgm:alg>
            </dgm:if>
            <dgm:else name="Name10">
              <dgm:alg type="lin">
                <dgm:param type="linDir" val="fromR"/>
                <dgm:param type="nodeVertAlign" val="b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B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b"/>
                    </dgm:alg>
                  </dgm:if>
                  <dgm:else name="Name17">
                    <dgm:alg type="lin">
                      <dgm:param type="linDir" val="fromR"/>
                      <dgm:param type="nodeVertAlign" val="b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B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b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b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B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b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b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rings+Icon">
  <dgm:title val="Interconnected Rings"/>
  <dgm:desc val="Use to show overlapping or interconnected ideas or concepts. The first seven lines of Level 1 text correspond with a circle. Unused text does not appear, but remains available if you switch layouts.  "/>
  <dgm:catLst>
    <dgm:cat type="relationship" pri="32000"/>
    <dgm:cat type="officeonline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0"/>
        <dgm:pt modelId="20"/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/>
        <dgm:pt modelId="20"/>
        <dgm:pt modelId="30"/>
        <dgm:pt modelId="40"/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2" destOrd="0"/>
      </dgm:cxnLst>
      <dgm:bg/>
      <dgm:whole/>
    </dgm:dataModel>
  </dgm:clrData>
  <dgm:layoutNode name="Name0">
    <dgm:varLst>
      <dgm:chMax val="7"/>
      <dgm:dir/>
      <dgm:resizeHandles val="exact"/>
    </dgm:varLst>
    <dgm:choose name="Name1">
      <dgm:if name="Name2" axis="ch" ptType="node" func="cnt" op="lt" val="1">
        <dgm:alg type="composite"/>
        <dgm:shape xmlns:r="http://schemas.openxmlformats.org/officeDocument/2006/relationships" r:blip="">
          <dgm:adjLst/>
        </dgm:shape>
        <dgm:presOf/>
        <dgm:constrLst/>
        <dgm:ruleLst/>
      </dgm:if>
      <dgm:if name="Name3" axis="ch" ptType="node" func="cnt" op="equ" val="1">
        <dgm:alg type="composite">
          <dgm:param type="ar" val="1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/>
          <dgm:constr type="h" for="ch" forName="ellipse1" refType="h"/>
        </dgm:constrLst>
      </dgm:if>
      <dgm:if name="Name4" axis="ch" ptType="node" func="cnt" op="equ" val="2">
        <dgm:alg type="composite">
          <dgm:param type="ar" val="0.9086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6602"/>
          <dgm:constr type="h" for="ch" forName="ellipse1" refType="h" fact="0.5999"/>
          <dgm:constr type="l" for="ch" forName="ellipse2" refType="w" fact="0.3398"/>
          <dgm:constr type="t" for="ch" forName="ellipse2" refType="h" fact="0.4001"/>
          <dgm:constr type="w" for="ch" forName="ellipse2" refType="w" fact="0.6602"/>
          <dgm:constr type="h" for="ch" forName="ellipse2" refType="h" fact="0.5999"/>
        </dgm:constrLst>
      </dgm:if>
      <dgm:if name="Name5" axis="ch" ptType="node" func="cnt" op="equ" val="3">
        <dgm:alg type="composite">
          <dgm:param type="ar" val="1.2171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4929"/>
          <dgm:constr type="h" for="ch" forName="ellipse1" refType="h" fact="0.5999"/>
          <dgm:constr type="l" for="ch" forName="ellipse2" refType="w" fact="0.2537"/>
          <dgm:constr type="t" for="ch" forName="ellipse2" refType="h" fact="0.4001"/>
          <dgm:constr type="w" for="ch" forName="ellipse2" refType="w" fact="0.4929"/>
          <dgm:constr type="h" for="ch" forName="ellipse2" refType="h" fact="0.5999"/>
          <dgm:constr type="l" for="ch" forName="ellipse3" refType="w" fact="0.5071"/>
          <dgm:constr type="t" for="ch" forName="ellipse3" refType="h" fact="0"/>
          <dgm:constr type="w" for="ch" forName="ellipse3" refType="w" fact="0.4929"/>
          <dgm:constr type="h" for="ch" forName="ellipse3" refType="h" fact="0.5999"/>
        </dgm:constrLst>
      </dgm:if>
      <dgm:if name="Name6" axis="ch" ptType="node" func="cnt" op="equ" val="4">
        <dgm:alg type="composite">
          <dgm:param type="ar" val="1.5255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3932"/>
          <dgm:constr type="h" for="ch" forName="ellipse1" refType="h" fact="0.5999"/>
          <dgm:constr type="l" for="ch" forName="ellipse2" refType="w" fact="0.2023"/>
          <dgm:constr type="t" for="ch" forName="ellipse2" refType="h" fact="0.4001"/>
          <dgm:constr type="w" for="ch" forName="ellipse2" refType="w" fact="0.3932"/>
          <dgm:constr type="h" for="ch" forName="ellipse2" refType="h" fact="0.5999"/>
          <dgm:constr type="l" for="ch" forName="ellipse3" refType="w" fact="0.4045"/>
          <dgm:constr type="t" for="ch" forName="ellipse3" refType="h" fact="0"/>
          <dgm:constr type="w" for="ch" forName="ellipse3" refType="w" fact="0.3932"/>
          <dgm:constr type="h" for="ch" forName="ellipse3" refType="h" fact="0.5999"/>
          <dgm:constr type="l" for="ch" forName="ellipse4" refType="w" fact="0.6068"/>
          <dgm:constr type="t" for="ch" forName="ellipse4" refType="h" fact="0.4001"/>
          <dgm:constr type="w" for="ch" forName="ellipse4" refType="w" fact="0.3932"/>
          <dgm:constr type="h" for="ch" forName="ellipse4" refType="h" fact="0.5999"/>
        </dgm:constrLst>
      </dgm:if>
      <dgm:if name="Name7" axis="ch" ptType="node" func="cnt" op="equ" val="5">
        <dgm:alg type="composite">
          <dgm:param type="ar" val="1.834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3271"/>
          <dgm:constr type="h" for="ch" forName="ellipse1" refType="h" fact="0.5999"/>
          <dgm:constr type="l" for="ch" forName="ellipse2" refType="w" fact="0.1682"/>
          <dgm:constr type="t" for="ch" forName="ellipse2" refType="h" fact="0.4001"/>
          <dgm:constr type="w" for="ch" forName="ellipse2" refType="w" fact="0.3271"/>
          <dgm:constr type="h" for="ch" forName="ellipse2" refType="h" fact="0.5999"/>
          <dgm:constr type="l" for="ch" forName="ellipse3" refType="w" fact="0.3365"/>
          <dgm:constr type="t" for="ch" forName="ellipse3" refType="h" fact="0"/>
          <dgm:constr type="w" for="ch" forName="ellipse3" refType="w" fact="0.3271"/>
          <dgm:constr type="h" for="ch" forName="ellipse3" refType="h" fact="0.5999"/>
          <dgm:constr type="l" for="ch" forName="ellipse4" refType="w" fact="0.5047"/>
          <dgm:constr type="t" for="ch" forName="ellipse4" refType="h" fact="0.4001"/>
          <dgm:constr type="w" for="ch" forName="ellipse4" refType="w" fact="0.3271"/>
          <dgm:constr type="h" for="ch" forName="ellipse4" refType="h" fact="0.5999"/>
          <dgm:constr type="l" for="ch" forName="ellipse5" refType="w" fact="0.6729"/>
          <dgm:constr type="t" for="ch" forName="ellipse5" refType="h" fact="0"/>
          <dgm:constr type="w" for="ch" forName="ellipse5" refType="w" fact="0.3271"/>
          <dgm:constr type="h" for="ch" forName="ellipse5" refType="h" fact="0.5999"/>
        </dgm:constrLst>
      </dgm:if>
      <dgm:if name="Name8" axis="ch" ptType="node" func="cnt" op="equ" val="6">
        <dgm:alg type="composite">
          <dgm:param type="ar" val="2.1873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278"/>
          <dgm:constr type="h" for="ch" forName="ellipse1" refType="h" fact="0.6081"/>
          <dgm:constr type="l" for="ch" forName="ellipse2" refType="w" fact="0.1444"/>
          <dgm:constr type="t" for="ch" forName="ellipse2" refType="h" fact="0.3919"/>
          <dgm:constr type="w" for="ch" forName="ellipse2" refType="w" fact="0.278"/>
          <dgm:constr type="h" for="ch" forName="ellipse2" refType="h" fact="0.6081"/>
          <dgm:constr type="l" for="ch" forName="ellipse3" refType="w" fact="0.2888"/>
          <dgm:constr type="t" for="ch" forName="ellipse3" refType="h" fact="0"/>
          <dgm:constr type="w" for="ch" forName="ellipse3" refType="w" fact="0.278"/>
          <dgm:constr type="h" for="ch" forName="ellipse3" refType="h" fact="0.6081"/>
          <dgm:constr type="l" for="ch" forName="ellipse4" refType="w" fact="0.4332"/>
          <dgm:constr type="t" for="ch" forName="ellipse4" refType="h" fact="0.3919"/>
          <dgm:constr type="w" for="ch" forName="ellipse4" refType="w" fact="0.278"/>
          <dgm:constr type="h" for="ch" forName="ellipse4" refType="h" fact="0.6081"/>
          <dgm:constr type="l" for="ch" forName="ellipse5" refType="w" fact="0.5776"/>
          <dgm:constr type="t" for="ch" forName="ellipse5" refType="h" fact="0"/>
          <dgm:constr type="w" for="ch" forName="ellipse5" refType="w" fact="0.278"/>
          <dgm:constr type="h" for="ch" forName="ellipse5" refType="h" fact="0.6081"/>
          <dgm:constr type="l" for="ch" forName="ellipse6" refType="w" fact="0.722"/>
          <dgm:constr type="t" for="ch" forName="ellipse6" refType="h" fact="0.3919"/>
          <dgm:constr type="w" for="ch" forName="ellipse6" refType="w" fact="0.278"/>
          <dgm:constr type="h" for="ch" forName="ellipse6" refType="h" fact="0.6081"/>
        </dgm:constrLst>
      </dgm:if>
      <dgm:else name="Name9">
        <dgm:alg type="composite">
          <dgm:param type="ar" val="2.3466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2455"/>
          <dgm:constr type="h" for="ch" forName="ellipse1" refType="h" fact="0.5761"/>
          <dgm:constr type="l" for="ch" forName="ellipse2" refType="w" fact="0.1257"/>
          <dgm:constr type="t" for="ch" forName="ellipse2" refType="h" fact="0.4239"/>
          <dgm:constr type="w" for="ch" forName="ellipse2" refType="w" fact="0.2455"/>
          <dgm:constr type="h" for="ch" forName="ellipse2" refType="h" fact="0.5761"/>
          <dgm:constr type="l" for="ch" forName="ellipse3" refType="w" fact="0.2515"/>
          <dgm:constr type="t" for="ch" forName="ellipse3" refType="h" fact="0"/>
          <dgm:constr type="w" for="ch" forName="ellipse3" refType="w" fact="0.2455"/>
          <dgm:constr type="h" for="ch" forName="ellipse3" refType="h" fact="0.5761"/>
          <dgm:constr type="l" for="ch" forName="ellipse4" refType="w" fact="0.3772"/>
          <dgm:constr type="t" for="ch" forName="ellipse4" refType="h" fact="0.4239"/>
          <dgm:constr type="w" for="ch" forName="ellipse4" refType="w" fact="0.2455"/>
          <dgm:constr type="h" for="ch" forName="ellipse4" refType="h" fact="0.5761"/>
          <dgm:constr type="l" for="ch" forName="ellipse5" refType="w" fact="0.503"/>
          <dgm:constr type="t" for="ch" forName="ellipse5" refType="h" fact="0"/>
          <dgm:constr type="w" for="ch" forName="ellipse5" refType="w" fact="0.2455"/>
          <dgm:constr type="h" for="ch" forName="ellipse5" refType="h" fact="0.5761"/>
          <dgm:constr type="l" for="ch" forName="ellipse6" refType="w" fact="0.6287"/>
          <dgm:constr type="t" for="ch" forName="ellipse6" refType="h" fact="0.4239"/>
          <dgm:constr type="w" for="ch" forName="ellipse6" refType="w" fact="0.2455"/>
          <dgm:constr type="h" for="ch" forName="ellipse6" refType="h" fact="0.5761"/>
          <dgm:constr type="l" for="ch" forName="ellipse7" refType="w" fact="0.7545"/>
          <dgm:constr type="t" for="ch" forName="ellipse7" refType="h" fact="0"/>
          <dgm:constr type="w" for="ch" forName="ellipse7" refType="w" fact="0.2455"/>
          <dgm:constr type="h" for="ch" forName="ellipse7" refType="h" fact="0.5761"/>
        </dgm:constrLst>
      </dgm:else>
    </dgm:choose>
    <dgm:choose name="Name10">
      <dgm:if name="Name11" axis="ch" ptType="node" func="cnt" op="gte" val="1">
        <dgm:layoutNode name="ellipse1" styleLbl="vennNode1">
          <dgm:varLst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choose name="Name12">
            <dgm:if name="Name13" func="var" arg="dir" op="equ" val="norm">
              <dgm:presOf axis="ch desOrSelf" ptType="node node" st="1 1" cnt="1 0"/>
            </dgm:if>
            <dgm:else name="Name14">
              <dgm:choose name="Name15">
                <dgm:if name="Name16" axis="ch" ptType="node" func="cnt" op="equ" val="1">
                  <dgm:presOf axis="ch desOrSelf" ptType="node node" st="1 1" cnt="1 0"/>
                </dgm:if>
                <dgm:if name="Name17" axis="ch" ptType="node" func="cnt" op="equ" val="2">
                  <dgm:presOf axis="ch desOrSelf" ptType="node node" st="2 1" cnt="1 0"/>
                </dgm:if>
                <dgm:if name="Name18" axis="ch" ptType="node" func="cnt" op="equ" val="3">
                  <dgm:presOf axis="ch desOrSelf" ptType="node node" st="3 1" cnt="1 0"/>
                </dgm:if>
                <dgm:if name="Name19" axis="ch" ptType="node" func="cnt" op="equ" val="4">
                  <dgm:presOf axis="ch desOrSelf" ptType="node node" st="4 1" cnt="1 0"/>
                </dgm:if>
                <dgm:if name="Name20" axis="ch" ptType="node" func="cnt" op="equ" val="5">
                  <dgm:presOf axis="ch desOrSelf" ptType="node node" st="5 1" cnt="1 0"/>
                </dgm:if>
                <dgm:if name="Name21" axis="ch" ptType="node" func="cnt" op="equ" val="6">
                  <dgm:presOf axis="ch desOrSelf" ptType="node node" st="6 1" cnt="1 0"/>
                </dgm:if>
                <dgm:if name="Name22" axis="ch" ptType="node" func="cnt" op="gte" val="7">
                  <dgm:presOf axis="ch desOrSelf" ptType="node node" st="7 1" cnt="1 0"/>
                </dgm:if>
                <dgm:else name="Name23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24"/>
    </dgm:choose>
    <dgm:choose name="Name25">
      <dgm:if name="Name26" axis="ch" ptType="node" func="cnt" op="gte" val="2">
        <dgm:layoutNode name="ellipse2" styleLbl="vennNode1">
          <dgm:varLst>
            <dgm:bulletEnabled val="1"/>
          </dgm:varLst>
          <dgm:alg type="tx"/>
          <dgm:choose name="Name27">
            <dgm:if name="Name28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2 1" cnt="1 0"/>
            </dgm:if>
            <dgm:else name="Name29">
              <dgm:shape xmlns:r="http://schemas.openxmlformats.org/officeDocument/2006/relationships" type="ellipse" r:blip="" zOrderOff="-2">
                <dgm:adjLst/>
              </dgm:shape>
              <dgm:choose name="Name30">
                <dgm:if name="Name31" axis="ch" ptType="node" func="cnt" op="equ" val="2">
                  <dgm:presOf axis="ch desOrSelf" ptType="node node" st="1 1" cnt="1 0"/>
                </dgm:if>
                <dgm:if name="Name32" axis="ch" ptType="node" func="cnt" op="equ" val="3">
                  <dgm:presOf axis="ch desOrSelf" ptType="node node" st="2 1" cnt="1 0"/>
                </dgm:if>
                <dgm:if name="Name33" axis="ch" ptType="node" func="cnt" op="equ" val="4">
                  <dgm:presOf axis="ch desOrSelf" ptType="node node" st="3 1" cnt="1 0"/>
                </dgm:if>
                <dgm:if name="Name34" axis="ch" ptType="node" func="cnt" op="equ" val="5">
                  <dgm:presOf axis="ch desOrSelf" ptType="node node" st="4 1" cnt="1 0"/>
                </dgm:if>
                <dgm:if name="Name35" axis="ch" ptType="node" func="cnt" op="equ" val="6">
                  <dgm:presOf axis="ch desOrSelf" ptType="node node" st="5 1" cnt="1 0"/>
                </dgm:if>
                <dgm:if name="Name36" axis="ch" ptType="node" func="cnt" op="gte" val="7">
                  <dgm:presOf axis="ch desOrSelf" ptType="node node" st="6 1" cnt="1 0"/>
                </dgm:if>
                <dgm:else name="Name37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  <dgm:choose name="Name39">
      <dgm:if name="Name40" axis="ch" ptType="node" func="cnt" op="gte" val="3">
        <dgm:layoutNode name="ellipse3" styleLbl="vennNode1">
          <dgm:varLst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choose name="Name41">
            <dgm:if name="Name42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3 1" cnt="1 0"/>
            </dgm:if>
            <dgm:else name="Name43">
              <dgm:shape xmlns:r="http://schemas.openxmlformats.org/officeDocument/2006/relationships" type="ellipse" r:blip="" zOrderOff="-4">
                <dgm:adjLst/>
              </dgm:shape>
              <dgm:choose name="Name44">
                <dgm:if name="Name45" axis="ch" ptType="node" func="cnt" op="equ" val="3">
                  <dgm:presOf axis="ch desOrSelf" ptType="node node" st="1 1" cnt="1 0"/>
                </dgm:if>
                <dgm:if name="Name46" axis="ch" ptType="node" func="cnt" op="equ" val="4">
                  <dgm:presOf axis="ch desOrSelf" ptType="node node" st="2 1" cnt="1 0"/>
                </dgm:if>
                <dgm:if name="Name47" axis="ch" ptType="node" func="cnt" op="equ" val="5">
                  <dgm:presOf axis="ch desOrSelf" ptType="node node" st="3 1" cnt="1 0"/>
                </dgm:if>
                <dgm:if name="Name48" axis="ch" ptType="node" func="cnt" op="equ" val="6">
                  <dgm:presOf axis="ch desOrSelf" ptType="node node" st="4 1" cnt="1 0"/>
                </dgm:if>
                <dgm:if name="Name49" axis="ch" ptType="node" func="cnt" op="gte" val="7">
                  <dgm:presOf axis="ch desOrSelf" ptType="node node" st="5 1" cnt="1 0"/>
                </dgm:if>
                <dgm:else name="Name50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1"/>
    </dgm:choose>
    <dgm:choose name="Name52">
      <dgm:if name="Name53" axis="ch" ptType="node" func="cnt" op="gte" val="4">
        <dgm:layoutNode name="ellipse4" styleLbl="vennNode1">
          <dgm:varLst>
            <dgm:bulletEnabled val="1"/>
          </dgm:varLst>
          <dgm:alg type="tx"/>
          <dgm:choose name="Name54">
            <dgm:if name="Name55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4 1" cnt="1 0"/>
            </dgm:if>
            <dgm:else name="Name56">
              <dgm:shape xmlns:r="http://schemas.openxmlformats.org/officeDocument/2006/relationships" type="ellipse" r:blip="" zOrderOff="-6">
                <dgm:adjLst/>
              </dgm:shape>
              <dgm:choose name="Name57">
                <dgm:if name="Name58" axis="ch" ptType="node" func="cnt" op="equ" val="4">
                  <dgm:presOf axis="ch desOrSelf" ptType="node node" st="1 1" cnt="1 0"/>
                </dgm:if>
                <dgm:if name="Name59" axis="ch" ptType="node" func="cnt" op="equ" val="5">
                  <dgm:presOf axis="ch desOrSelf" ptType="node node" st="2 1" cnt="1 0"/>
                </dgm:if>
                <dgm:if name="Name60" axis="ch" ptType="node" func="cnt" op="equ" val="6">
                  <dgm:presOf axis="ch desOrSelf" ptType="node node" st="3 1" cnt="1 0"/>
                </dgm:if>
                <dgm:if name="Name61" axis="ch" ptType="node" func="cnt" op="gte" val="7">
                  <dgm:presOf axis="ch desOrSelf" ptType="node node" st="4 1" cnt="1 0"/>
                </dgm:if>
                <dgm:else name="Name62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63"/>
    </dgm:choose>
    <dgm:choose name="Name64">
      <dgm:if name="Name65" axis="ch" ptType="node" func="cnt" op="gte" val="5">
        <dgm:layoutNode name="ellipse5" styleLbl="vennNode1">
          <dgm:varLst>
            <dgm:bulletEnabled val="1"/>
          </dgm:varLst>
          <dgm:alg type="tx"/>
          <dgm:choose name="Name66">
            <dgm:if name="Name67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5 1" cnt="1 0"/>
            </dgm:if>
            <dgm:else name="Name68">
              <dgm:shape xmlns:r="http://schemas.openxmlformats.org/officeDocument/2006/relationships" type="ellipse" r:blip="" zOrderOff="-8">
                <dgm:adjLst/>
              </dgm:shape>
              <dgm:choose name="Name69">
                <dgm:if name="Name70" axis="ch" ptType="node" func="cnt" op="equ" val="5">
                  <dgm:presOf axis="ch desOrSelf" ptType="node node" st="1 1" cnt="1 0"/>
                </dgm:if>
                <dgm:if name="Name71" axis="ch" ptType="node" func="cnt" op="equ" val="6">
                  <dgm:presOf axis="ch desOrSelf" ptType="node node" st="2 1" cnt="1 0"/>
                </dgm:if>
                <dgm:if name="Name72" axis="ch" ptType="node" func="cnt" op="gte" val="7">
                  <dgm:presOf axis="ch desOrSelf" ptType="node node" st="3 1" cnt="1 0"/>
                </dgm:if>
                <dgm:else name="Name73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74"/>
    </dgm:choose>
    <dgm:choose name="Name75">
      <dgm:if name="Name76" axis="ch" ptType="node" func="cnt" op="gte" val="6">
        <dgm:layoutNode name="ellipse6" styleLbl="vennNode1">
          <dgm:varLst>
            <dgm:bulletEnabled val="1"/>
          </dgm:varLst>
          <dgm:alg type="tx"/>
          <dgm:choose name="Name77">
            <dgm:if name="Name78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6 1" cnt="1 0"/>
            </dgm:if>
            <dgm:else name="Name79">
              <dgm:shape xmlns:r="http://schemas.openxmlformats.org/officeDocument/2006/relationships" type="ellipse" r:blip="" zOrderOff="-10">
                <dgm:adjLst/>
              </dgm:shape>
              <dgm:choose name="Name80">
                <dgm:if name="Name81" axis="ch" ptType="node" func="cnt" op="equ" val="6">
                  <dgm:presOf axis="ch desOrSelf" ptType="node node" st="1 1" cnt="1 0"/>
                </dgm:if>
                <dgm:if name="Name82" axis="ch" ptType="node" func="cnt" op="gte" val="7">
                  <dgm:presOf axis="ch desOrSelf" ptType="node node" st="2 1" cnt="1 0"/>
                </dgm:if>
                <dgm:else name="Name83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84"/>
    </dgm:choose>
    <dgm:choose name="Name85">
      <dgm:if name="Name86" axis="ch" ptType="node" func="cnt" op="gte" val="7">
        <dgm:layoutNode name="ellipse7" styleLbl="vennNode1">
          <dgm:varLst>
            <dgm:bulletEnabled val="1"/>
          </dgm:varLst>
          <dgm:alg type="tx"/>
          <dgm:choose name="Name87">
            <dgm:if name="Name88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7 1" cnt="1 0"/>
            </dgm:if>
            <dgm:else name="Name89">
              <dgm:shape xmlns:r="http://schemas.openxmlformats.org/officeDocument/2006/relationships" type="ellipse" r:blip="" zOrderOff="-12">
                <dgm:adjLst/>
              </dgm:shape>
              <dgm:presOf axis="ch desOrSelf" ptType="node node" st="1 1" cnt="1 0"/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90"/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8" tIns="45719" rIns="91438" bIns="45719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Arial" charset="0"/>
                <a:ea typeface="ヒラギノ角ゴ Pro W3" pitchFamily="96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8" tIns="45719" rIns="91438" bIns="4571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Arial" charset="0"/>
                <a:ea typeface="ヒラギノ角ゴ Pro W3" pitchFamily="96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8" tIns="45719" rIns="91438" bIns="45719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Arial" charset="0"/>
                <a:ea typeface="ヒラギノ角ゴ Pro W3" pitchFamily="96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8" tIns="45719" rIns="91438" bIns="4571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EDE7A556-D7BA-4429-9703-834E9F653206}" type="slidenum">
              <a:rPr lang="en-GB" altLang="sr-Latn-RS"/>
              <a:pPr>
                <a:defRPr/>
              </a:pPr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30277106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8" tIns="45719" rIns="91438" bIns="45719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Arial" charset="0"/>
                <a:ea typeface="ヒラギノ角ゴ Pro W3" pitchFamily="9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8" tIns="45719" rIns="91438" bIns="4571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Arial" charset="0"/>
                <a:ea typeface="ヒラギノ角ゴ Pro W3" pitchFamily="9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488" y="742950"/>
            <a:ext cx="6618287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6463"/>
            <a:ext cx="4984750" cy="446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8" tIns="45719" rIns="91438" bIns="4571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8" tIns="45719" rIns="91438" bIns="45719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Arial" charset="0"/>
                <a:ea typeface="ヒラギノ角ゴ Pro W3" pitchFamily="9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29750"/>
            <a:ext cx="2946400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8" tIns="45719" rIns="91438" bIns="4571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E343E86E-71B1-43CB-A6B9-7E14C3733F76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20655827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96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9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9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9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96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4:notes"/>
          <p:cNvSpPr txBox="1">
            <a:spLocks noGrp="1"/>
          </p:cNvSpPr>
          <p:nvPr>
            <p:ph type="body" idx="1"/>
          </p:nvPr>
        </p:nvSpPr>
        <p:spPr>
          <a:xfrm>
            <a:off x="929640" y="3373755"/>
            <a:ext cx="7437120" cy="2760345"/>
          </a:xfrm>
          <a:prstGeom prst="rect">
            <a:avLst/>
          </a:prstGeom>
        </p:spPr>
        <p:txBody>
          <a:bodyPr spcFirstLastPara="1" wrap="square" lIns="93162" tIns="46568" rIns="93162" bIns="46568" anchor="t" anchorCtr="0">
            <a:noAutofit/>
          </a:bodyPr>
          <a:lstStyle/>
          <a:p>
            <a:endParaRPr/>
          </a:p>
        </p:txBody>
      </p:sp>
      <p:sp>
        <p:nvSpPr>
          <p:cNvPr id="116" name="Google Shape;11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46350" y="876300"/>
            <a:ext cx="4203700" cy="23653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38088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8:notes"/>
          <p:cNvSpPr txBox="1">
            <a:spLocks noGrp="1"/>
          </p:cNvSpPr>
          <p:nvPr>
            <p:ph type="body" idx="1"/>
          </p:nvPr>
        </p:nvSpPr>
        <p:spPr>
          <a:xfrm>
            <a:off x="929640" y="3373755"/>
            <a:ext cx="7437120" cy="2760345"/>
          </a:xfrm>
          <a:prstGeom prst="rect">
            <a:avLst/>
          </a:prstGeom>
        </p:spPr>
        <p:txBody>
          <a:bodyPr spcFirstLastPara="1" wrap="square" lIns="93162" tIns="46568" rIns="93162" bIns="46568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sz="1200" dirty="0" smtClean="0">
                <a:latin typeface="Cambria" panose="02040503050406030204" pitchFamily="18" charset="0"/>
                <a:ea typeface="Cambria"/>
                <a:cs typeface="Cambria"/>
              </a:rPr>
              <a:t>politike široki spektar interdisciplinarnih tema koje obuhvaćaju </a:t>
            </a:r>
          </a:p>
          <a:p>
            <a:r>
              <a:rPr lang="hr-HR" sz="1200" dirty="0" smtClean="0">
                <a:latin typeface="Cambria" panose="02040503050406030204" pitchFamily="18" charset="0"/>
                <a:ea typeface="Cambria"/>
                <a:cs typeface="Cambria"/>
              </a:rPr>
              <a:t>kao i druga područja relevantna za učinkovito i visokokvalitetno obavljanje odgojno-obrazovnih djelatnosti u školskim ustanovama</a:t>
            </a:r>
            <a:endParaRPr dirty="0"/>
          </a:p>
        </p:txBody>
      </p:sp>
      <p:sp>
        <p:nvSpPr>
          <p:cNvPr id="154" name="Google Shape;15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46350" y="876300"/>
            <a:ext cx="4203700" cy="23653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2307987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8:notes"/>
          <p:cNvSpPr txBox="1">
            <a:spLocks noGrp="1"/>
          </p:cNvSpPr>
          <p:nvPr>
            <p:ph type="body" idx="1"/>
          </p:nvPr>
        </p:nvSpPr>
        <p:spPr>
          <a:xfrm>
            <a:off x="929640" y="3373755"/>
            <a:ext cx="7437120" cy="2760345"/>
          </a:xfrm>
          <a:prstGeom prst="rect">
            <a:avLst/>
          </a:prstGeom>
        </p:spPr>
        <p:txBody>
          <a:bodyPr spcFirstLastPara="1" wrap="square" lIns="93162" tIns="46568" rIns="93162" bIns="46568" anchor="t" anchorCtr="0">
            <a:noAutofit/>
          </a:bodyPr>
          <a:lstStyle/>
          <a:p>
            <a:endParaRPr/>
          </a:p>
        </p:txBody>
      </p:sp>
      <p:sp>
        <p:nvSpPr>
          <p:cNvPr id="154" name="Google Shape;15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46350" y="876300"/>
            <a:ext cx="4203700" cy="23653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855754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000">
                <a:solidFill>
                  <a:schemeClr val="bg2"/>
                </a:solidFill>
                <a:latin typeface="Verdana" panose="020B0604030504040204" pitchFamily="34" charset="0"/>
                <a:ea typeface="ヒラギノ角ゴ Pro W3" charset="-128"/>
              </a:defRPr>
            </a:lvl1pPr>
            <a:lvl2pPr marL="742950" indent="-285750">
              <a:defRPr sz="2000">
                <a:solidFill>
                  <a:schemeClr val="bg2"/>
                </a:solidFill>
                <a:latin typeface="Verdana" panose="020B0604030504040204" pitchFamily="34" charset="0"/>
                <a:ea typeface="ヒラギノ角ゴ Pro W3" charset="-128"/>
              </a:defRPr>
            </a:lvl2pPr>
            <a:lvl3pPr marL="1143000" indent="-228600">
              <a:defRPr sz="2000">
                <a:solidFill>
                  <a:schemeClr val="bg2"/>
                </a:solidFill>
                <a:latin typeface="Verdana" panose="020B0604030504040204" pitchFamily="34" charset="0"/>
                <a:ea typeface="ヒラギノ角ゴ Pro W3" charset="-128"/>
              </a:defRPr>
            </a:lvl3pPr>
            <a:lvl4pPr marL="1600200" indent="-228600">
              <a:defRPr sz="2000">
                <a:solidFill>
                  <a:schemeClr val="bg2"/>
                </a:solidFill>
                <a:latin typeface="Verdana" panose="020B0604030504040204" pitchFamily="34" charset="0"/>
                <a:ea typeface="ヒラギノ角ゴ Pro W3" charset="-128"/>
              </a:defRPr>
            </a:lvl4pPr>
            <a:lvl5pPr marL="2057400" indent="-228600">
              <a:defRPr sz="2000">
                <a:solidFill>
                  <a:schemeClr val="bg2"/>
                </a:solidFill>
                <a:latin typeface="Verdana" panose="020B0604030504040204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2"/>
                </a:solidFill>
                <a:latin typeface="Verdana" panose="020B0604030504040204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2"/>
                </a:solidFill>
                <a:latin typeface="Verdana" panose="020B0604030504040204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2"/>
                </a:solidFill>
                <a:latin typeface="Verdana" panose="020B0604030504040204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2"/>
                </a:solidFill>
                <a:latin typeface="Verdana" panose="020B0604030504040204" pitchFamily="34" charset="0"/>
                <a:ea typeface="ヒラギノ角ゴ Pro W3" charset="-128"/>
              </a:defRPr>
            </a:lvl9pPr>
          </a:lstStyle>
          <a:p>
            <a:fld id="{0E26F722-8846-4735-AF84-154E6FB889A5}" type="slidenum">
              <a:rPr lang="en-US" altLang="sr-Latn-RS" sz="1200" smtClean="0">
                <a:solidFill>
                  <a:schemeClr val="tx1"/>
                </a:solidFill>
                <a:latin typeface="Arial" panose="020B0604020202020204" pitchFamily="34" charset="0"/>
              </a:rPr>
              <a:pPr/>
              <a:t>17</a:t>
            </a:fld>
            <a:endParaRPr lang="en-US" altLang="sr-Latn-RS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2950"/>
            <a:ext cx="6618287" cy="3724275"/>
          </a:xfrm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sr-Latn-RS" dirty="0">
              <a:latin typeface="Arial" panose="020B0604020202020204" pitchFamily="34" charset="0"/>
              <a:ea typeface="ヒラギノ角ゴ Pro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509853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000">
                <a:solidFill>
                  <a:schemeClr val="bg2"/>
                </a:solidFill>
                <a:latin typeface="Verdana" panose="020B0604030504040204" pitchFamily="34" charset="0"/>
                <a:ea typeface="ヒラギノ角ゴ Pro W3" charset="-128"/>
              </a:defRPr>
            </a:lvl1pPr>
            <a:lvl2pPr marL="742950" indent="-285750">
              <a:defRPr sz="2000">
                <a:solidFill>
                  <a:schemeClr val="bg2"/>
                </a:solidFill>
                <a:latin typeface="Verdana" panose="020B0604030504040204" pitchFamily="34" charset="0"/>
                <a:ea typeface="ヒラギノ角ゴ Pro W3" charset="-128"/>
              </a:defRPr>
            </a:lvl2pPr>
            <a:lvl3pPr marL="1143000" indent="-228600">
              <a:defRPr sz="2000">
                <a:solidFill>
                  <a:schemeClr val="bg2"/>
                </a:solidFill>
                <a:latin typeface="Verdana" panose="020B0604030504040204" pitchFamily="34" charset="0"/>
                <a:ea typeface="ヒラギノ角ゴ Pro W3" charset="-128"/>
              </a:defRPr>
            </a:lvl3pPr>
            <a:lvl4pPr marL="1600200" indent="-228600">
              <a:defRPr sz="2000">
                <a:solidFill>
                  <a:schemeClr val="bg2"/>
                </a:solidFill>
                <a:latin typeface="Verdana" panose="020B0604030504040204" pitchFamily="34" charset="0"/>
                <a:ea typeface="ヒラギノ角ゴ Pro W3" charset="-128"/>
              </a:defRPr>
            </a:lvl4pPr>
            <a:lvl5pPr marL="2057400" indent="-228600">
              <a:defRPr sz="2000">
                <a:solidFill>
                  <a:schemeClr val="bg2"/>
                </a:solidFill>
                <a:latin typeface="Verdana" panose="020B0604030504040204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2"/>
                </a:solidFill>
                <a:latin typeface="Verdana" panose="020B0604030504040204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2"/>
                </a:solidFill>
                <a:latin typeface="Verdana" panose="020B0604030504040204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2"/>
                </a:solidFill>
                <a:latin typeface="Verdana" panose="020B0604030504040204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2"/>
                </a:solidFill>
                <a:latin typeface="Verdana" panose="020B0604030504040204" pitchFamily="34" charset="0"/>
                <a:ea typeface="ヒラギノ角ゴ Pro W3" charset="-128"/>
              </a:defRPr>
            </a:lvl9pPr>
          </a:lstStyle>
          <a:p>
            <a:fld id="{AA38589B-BD44-44E1-9B6E-79BCE681F703}" type="slidenum">
              <a:rPr lang="en-US" altLang="sr-Latn-RS" sz="1200" smtClean="0">
                <a:solidFill>
                  <a:schemeClr val="tx1"/>
                </a:solidFill>
                <a:latin typeface="Arial" panose="020B0604020202020204" pitchFamily="34" charset="0"/>
              </a:rPr>
              <a:pPr/>
              <a:t>18</a:t>
            </a:fld>
            <a:endParaRPr lang="en-US" altLang="sr-Latn-RS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2950"/>
            <a:ext cx="6618287" cy="3724275"/>
          </a:xfrm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sr-Latn-RS" dirty="0">
              <a:latin typeface="Arial" panose="020B0604020202020204" pitchFamily="34" charset="0"/>
              <a:ea typeface="ヒラギノ角ゴ Pro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517761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000">
                <a:solidFill>
                  <a:schemeClr val="bg2"/>
                </a:solidFill>
                <a:latin typeface="Verdana" panose="020B0604030504040204" pitchFamily="34" charset="0"/>
                <a:ea typeface="ヒラギノ角ゴ Pro W3" charset="-128"/>
              </a:defRPr>
            </a:lvl1pPr>
            <a:lvl2pPr marL="742950" indent="-285750">
              <a:defRPr sz="2000">
                <a:solidFill>
                  <a:schemeClr val="bg2"/>
                </a:solidFill>
                <a:latin typeface="Verdana" panose="020B0604030504040204" pitchFamily="34" charset="0"/>
                <a:ea typeface="ヒラギノ角ゴ Pro W3" charset="-128"/>
              </a:defRPr>
            </a:lvl2pPr>
            <a:lvl3pPr marL="1143000" indent="-228600">
              <a:defRPr sz="2000">
                <a:solidFill>
                  <a:schemeClr val="bg2"/>
                </a:solidFill>
                <a:latin typeface="Verdana" panose="020B0604030504040204" pitchFamily="34" charset="0"/>
                <a:ea typeface="ヒラギノ角ゴ Pro W3" charset="-128"/>
              </a:defRPr>
            </a:lvl3pPr>
            <a:lvl4pPr marL="1600200" indent="-228600">
              <a:defRPr sz="2000">
                <a:solidFill>
                  <a:schemeClr val="bg2"/>
                </a:solidFill>
                <a:latin typeface="Verdana" panose="020B0604030504040204" pitchFamily="34" charset="0"/>
                <a:ea typeface="ヒラギノ角ゴ Pro W3" charset="-128"/>
              </a:defRPr>
            </a:lvl4pPr>
            <a:lvl5pPr marL="2057400" indent="-228600">
              <a:defRPr sz="2000">
                <a:solidFill>
                  <a:schemeClr val="bg2"/>
                </a:solidFill>
                <a:latin typeface="Verdana" panose="020B0604030504040204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2"/>
                </a:solidFill>
                <a:latin typeface="Verdana" panose="020B0604030504040204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2"/>
                </a:solidFill>
                <a:latin typeface="Verdana" panose="020B0604030504040204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2"/>
                </a:solidFill>
                <a:latin typeface="Verdana" panose="020B0604030504040204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2"/>
                </a:solidFill>
                <a:latin typeface="Verdana" panose="020B0604030504040204" pitchFamily="34" charset="0"/>
                <a:ea typeface="ヒラギノ角ゴ Pro W3" charset="-128"/>
              </a:defRPr>
            </a:lvl9pPr>
          </a:lstStyle>
          <a:p>
            <a:fld id="{DBC7D417-44B1-40EB-872B-C5B191225F22}" type="slidenum">
              <a:rPr lang="en-US" altLang="sr-Latn-RS" sz="1200" smtClean="0">
                <a:solidFill>
                  <a:schemeClr val="tx1"/>
                </a:solidFill>
                <a:latin typeface="Arial" panose="020B0604020202020204" pitchFamily="34" charset="0"/>
              </a:rPr>
              <a:pPr/>
              <a:t>19</a:t>
            </a:fld>
            <a:endParaRPr lang="en-US" altLang="sr-Latn-RS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2950"/>
            <a:ext cx="6618287" cy="3724275"/>
          </a:xfrm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sr-Latn-RS">
              <a:latin typeface="Arial" panose="020B0604020202020204" pitchFamily="34" charset="0"/>
              <a:ea typeface="ヒラギノ角ゴ Pro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3014733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8:notes"/>
          <p:cNvSpPr txBox="1">
            <a:spLocks noGrp="1"/>
          </p:cNvSpPr>
          <p:nvPr>
            <p:ph type="body" idx="1"/>
          </p:nvPr>
        </p:nvSpPr>
        <p:spPr>
          <a:xfrm>
            <a:off x="929640" y="3373755"/>
            <a:ext cx="7437120" cy="2760345"/>
          </a:xfrm>
          <a:prstGeom prst="rect">
            <a:avLst/>
          </a:prstGeom>
        </p:spPr>
        <p:txBody>
          <a:bodyPr spcFirstLastPara="1" wrap="square" lIns="93162" tIns="46568" rIns="93162" bIns="46568" anchor="t" anchorCtr="0">
            <a:noAutofit/>
          </a:bodyPr>
          <a:lstStyle/>
          <a:p>
            <a:endParaRPr/>
          </a:p>
        </p:txBody>
      </p:sp>
      <p:sp>
        <p:nvSpPr>
          <p:cNvPr id="154" name="Google Shape;15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46350" y="876300"/>
            <a:ext cx="4203700" cy="23653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9999785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8:notes"/>
          <p:cNvSpPr txBox="1">
            <a:spLocks noGrp="1"/>
          </p:cNvSpPr>
          <p:nvPr>
            <p:ph type="body" idx="1"/>
          </p:nvPr>
        </p:nvSpPr>
        <p:spPr>
          <a:xfrm>
            <a:off x="929640" y="3373755"/>
            <a:ext cx="7437120" cy="2760345"/>
          </a:xfrm>
          <a:prstGeom prst="rect">
            <a:avLst/>
          </a:prstGeom>
        </p:spPr>
        <p:txBody>
          <a:bodyPr spcFirstLastPara="1" wrap="square" lIns="93162" tIns="46568" rIns="93162" bIns="46568" anchor="t" anchorCtr="0">
            <a:noAutofit/>
          </a:bodyPr>
          <a:lstStyle/>
          <a:p>
            <a:endParaRPr/>
          </a:p>
        </p:txBody>
      </p:sp>
      <p:sp>
        <p:nvSpPr>
          <p:cNvPr id="154" name="Google Shape;15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46350" y="876300"/>
            <a:ext cx="4203700" cy="23653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3922715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8:notes"/>
          <p:cNvSpPr txBox="1">
            <a:spLocks noGrp="1"/>
          </p:cNvSpPr>
          <p:nvPr>
            <p:ph type="body" idx="1"/>
          </p:nvPr>
        </p:nvSpPr>
        <p:spPr>
          <a:xfrm>
            <a:off x="929640" y="3373755"/>
            <a:ext cx="7437120" cy="2760345"/>
          </a:xfrm>
          <a:prstGeom prst="rect">
            <a:avLst/>
          </a:prstGeom>
        </p:spPr>
        <p:txBody>
          <a:bodyPr spcFirstLastPara="1" wrap="square" lIns="93162" tIns="46568" rIns="93162" bIns="46568" anchor="t" anchorCtr="0">
            <a:noAutofit/>
          </a:bodyPr>
          <a:lstStyle/>
          <a:p>
            <a:endParaRPr/>
          </a:p>
        </p:txBody>
      </p:sp>
      <p:sp>
        <p:nvSpPr>
          <p:cNvPr id="154" name="Google Shape;15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46350" y="876300"/>
            <a:ext cx="4203700" cy="23653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9974154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000">
                <a:solidFill>
                  <a:schemeClr val="bg2"/>
                </a:solidFill>
                <a:latin typeface="Verdana" panose="020B0604030504040204" pitchFamily="34" charset="0"/>
                <a:ea typeface="ヒラギノ角ゴ Pro W3" charset="-128"/>
              </a:defRPr>
            </a:lvl1pPr>
            <a:lvl2pPr marL="742950" indent="-285750">
              <a:defRPr sz="2000">
                <a:solidFill>
                  <a:schemeClr val="bg2"/>
                </a:solidFill>
                <a:latin typeface="Verdana" panose="020B0604030504040204" pitchFamily="34" charset="0"/>
                <a:ea typeface="ヒラギノ角ゴ Pro W3" charset="-128"/>
              </a:defRPr>
            </a:lvl2pPr>
            <a:lvl3pPr marL="1143000" indent="-228600">
              <a:defRPr sz="2000">
                <a:solidFill>
                  <a:schemeClr val="bg2"/>
                </a:solidFill>
                <a:latin typeface="Verdana" panose="020B0604030504040204" pitchFamily="34" charset="0"/>
                <a:ea typeface="ヒラギノ角ゴ Pro W3" charset="-128"/>
              </a:defRPr>
            </a:lvl3pPr>
            <a:lvl4pPr marL="1600200" indent="-228600">
              <a:defRPr sz="2000">
                <a:solidFill>
                  <a:schemeClr val="bg2"/>
                </a:solidFill>
                <a:latin typeface="Verdana" panose="020B0604030504040204" pitchFamily="34" charset="0"/>
                <a:ea typeface="ヒラギノ角ゴ Pro W3" charset="-128"/>
              </a:defRPr>
            </a:lvl4pPr>
            <a:lvl5pPr marL="2057400" indent="-228600">
              <a:defRPr sz="2000">
                <a:solidFill>
                  <a:schemeClr val="bg2"/>
                </a:solidFill>
                <a:latin typeface="Verdana" panose="020B0604030504040204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2"/>
                </a:solidFill>
                <a:latin typeface="Verdana" panose="020B0604030504040204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2"/>
                </a:solidFill>
                <a:latin typeface="Verdana" panose="020B0604030504040204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2"/>
                </a:solidFill>
                <a:latin typeface="Verdana" panose="020B0604030504040204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2"/>
                </a:solidFill>
                <a:latin typeface="Verdana" panose="020B0604030504040204" pitchFamily="34" charset="0"/>
                <a:ea typeface="ヒラギノ角ゴ Pro W3" charset="-128"/>
              </a:defRPr>
            </a:lvl9pPr>
          </a:lstStyle>
          <a:p>
            <a:fld id="{2828B617-1FE6-49DF-B4BA-2956887BE031}" type="slidenum">
              <a:rPr lang="en-US" altLang="sr-Latn-RS" sz="1200" smtClean="0">
                <a:solidFill>
                  <a:schemeClr val="tx1"/>
                </a:solidFill>
                <a:latin typeface="Arial" panose="020B0604020202020204" pitchFamily="34" charset="0"/>
              </a:rPr>
              <a:pPr/>
              <a:t>23</a:t>
            </a:fld>
            <a:endParaRPr lang="en-US" altLang="sr-Latn-RS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2950"/>
            <a:ext cx="6618287" cy="3724275"/>
          </a:xfrm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sr-Latn-RS" dirty="0">
              <a:latin typeface="Arial" panose="020B0604020202020204" pitchFamily="34" charset="0"/>
              <a:ea typeface="ヒラギノ角ゴ Pro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8636563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000">
                <a:solidFill>
                  <a:schemeClr val="bg2"/>
                </a:solidFill>
                <a:latin typeface="Verdana" panose="020B0604030504040204" pitchFamily="34" charset="0"/>
                <a:ea typeface="ヒラギノ角ゴ Pro W3" charset="-128"/>
              </a:defRPr>
            </a:lvl1pPr>
            <a:lvl2pPr marL="742950" indent="-285750">
              <a:defRPr sz="2000">
                <a:solidFill>
                  <a:schemeClr val="bg2"/>
                </a:solidFill>
                <a:latin typeface="Verdana" panose="020B0604030504040204" pitchFamily="34" charset="0"/>
                <a:ea typeface="ヒラギノ角ゴ Pro W3" charset="-128"/>
              </a:defRPr>
            </a:lvl2pPr>
            <a:lvl3pPr marL="1143000" indent="-228600">
              <a:defRPr sz="2000">
                <a:solidFill>
                  <a:schemeClr val="bg2"/>
                </a:solidFill>
                <a:latin typeface="Verdana" panose="020B0604030504040204" pitchFamily="34" charset="0"/>
                <a:ea typeface="ヒラギノ角ゴ Pro W3" charset="-128"/>
              </a:defRPr>
            </a:lvl3pPr>
            <a:lvl4pPr marL="1600200" indent="-228600">
              <a:defRPr sz="2000">
                <a:solidFill>
                  <a:schemeClr val="bg2"/>
                </a:solidFill>
                <a:latin typeface="Verdana" panose="020B0604030504040204" pitchFamily="34" charset="0"/>
                <a:ea typeface="ヒラギノ角ゴ Pro W3" charset="-128"/>
              </a:defRPr>
            </a:lvl4pPr>
            <a:lvl5pPr marL="2057400" indent="-228600">
              <a:defRPr sz="2000">
                <a:solidFill>
                  <a:schemeClr val="bg2"/>
                </a:solidFill>
                <a:latin typeface="Verdana" panose="020B0604030504040204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2"/>
                </a:solidFill>
                <a:latin typeface="Verdana" panose="020B0604030504040204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2"/>
                </a:solidFill>
                <a:latin typeface="Verdana" panose="020B0604030504040204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2"/>
                </a:solidFill>
                <a:latin typeface="Verdana" panose="020B0604030504040204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2"/>
                </a:solidFill>
                <a:latin typeface="Verdana" panose="020B0604030504040204" pitchFamily="34" charset="0"/>
                <a:ea typeface="ヒラギノ角ゴ Pro W3" charset="-128"/>
              </a:defRPr>
            </a:lvl9pPr>
          </a:lstStyle>
          <a:p>
            <a:fld id="{2828B617-1FE6-49DF-B4BA-2956887BE031}" type="slidenum">
              <a:rPr lang="en-US" altLang="sr-Latn-RS" sz="1200" smtClean="0">
                <a:solidFill>
                  <a:schemeClr val="tx1"/>
                </a:solidFill>
                <a:latin typeface="Arial" panose="020B0604020202020204" pitchFamily="34" charset="0"/>
              </a:rPr>
              <a:pPr/>
              <a:t>24</a:t>
            </a:fld>
            <a:endParaRPr lang="en-US" altLang="sr-Latn-RS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2950"/>
            <a:ext cx="6618287" cy="3724275"/>
          </a:xfrm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sr-Latn-RS" dirty="0">
              <a:latin typeface="Arial" panose="020B0604020202020204" pitchFamily="34" charset="0"/>
              <a:ea typeface="ヒラギノ角ゴ Pro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518224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343E86E-71B1-43CB-A6B9-7E14C3733F76}" type="slidenum">
              <a:rPr lang="en-US" altLang="sr-Latn-RS" smtClean="0"/>
              <a:pPr>
                <a:defRPr/>
              </a:pPr>
              <a:t>2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3441735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2950"/>
            <a:ext cx="6618287" cy="37242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sz="1200" b="0" dirty="0" smtClean="0">
                <a:solidFill>
                  <a:srgbClr val="17365D"/>
                </a:solidFill>
                <a:latin typeface="Cambria"/>
                <a:ea typeface="Cambria"/>
                <a:cs typeface="Cambria"/>
                <a:sym typeface="Cambria"/>
              </a:rPr>
              <a:t>Istraživanje o potrebama za dodatnim stručno-profesionalnim razvojem nastavnika strukovnih predmeta i andragoških radnika i sektorski specifičnih tema</a:t>
            </a:r>
            <a:endParaRPr lang="hr-HR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343E86E-71B1-43CB-A6B9-7E14C3733F76}" type="slidenum">
              <a:rPr lang="en-US" altLang="sr-Latn-RS" smtClean="0"/>
              <a:pPr>
                <a:defRPr/>
              </a:pPr>
              <a:t>6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28935180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2950"/>
            <a:ext cx="6618287" cy="37242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hr-HR" sz="1200" dirty="0" smtClean="0">
                <a:latin typeface="Cambria"/>
                <a:ea typeface="Cambria"/>
                <a:cs typeface="Cambria"/>
                <a:sym typeface="Cambria"/>
              </a:rPr>
              <a:t>Zaključno, nastavnici smatraju da nadležna agencija ASOO može pomoći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hr-HR" sz="1200" dirty="0" smtClean="0"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hr-HR" sz="1200" dirty="0" smtClean="0">
                <a:latin typeface="Cambria"/>
                <a:ea typeface="Cambria"/>
                <a:cs typeface="Cambria"/>
                <a:sym typeface="Cambria"/>
              </a:rPr>
              <a:t>(uvođenjem novih načina usavršavanja, stupnjeva, bodovanja, kriterija redovnog pohađanja), </a:t>
            </a:r>
          </a:p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343E86E-71B1-43CB-A6B9-7E14C3733F76}" type="slidenum">
              <a:rPr lang="en-US" altLang="sr-Latn-RS" smtClean="0"/>
              <a:pPr>
                <a:defRPr/>
              </a:pPr>
              <a:t>7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10721722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0488" y="742950"/>
            <a:ext cx="6618287" cy="3724275"/>
          </a:xfrm>
          <a:ln/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dirty="0">
              <a:latin typeface="Arial" panose="020B0604020202020204" pitchFamily="34" charset="0"/>
              <a:ea typeface="ヒラギノ角ゴ Pro W3" charset="-128"/>
            </a:endParaRPr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000">
                <a:solidFill>
                  <a:schemeClr val="bg2"/>
                </a:solidFill>
                <a:latin typeface="Verdana" panose="020B0604030504040204" pitchFamily="34" charset="0"/>
                <a:ea typeface="ヒラギノ角ゴ Pro W3" charset="-128"/>
              </a:defRPr>
            </a:lvl1pPr>
            <a:lvl2pPr marL="742950" indent="-285750">
              <a:defRPr sz="2000">
                <a:solidFill>
                  <a:schemeClr val="bg2"/>
                </a:solidFill>
                <a:latin typeface="Verdana" panose="020B0604030504040204" pitchFamily="34" charset="0"/>
                <a:ea typeface="ヒラギノ角ゴ Pro W3" charset="-128"/>
              </a:defRPr>
            </a:lvl2pPr>
            <a:lvl3pPr marL="1143000" indent="-228600">
              <a:defRPr sz="2000">
                <a:solidFill>
                  <a:schemeClr val="bg2"/>
                </a:solidFill>
                <a:latin typeface="Verdana" panose="020B0604030504040204" pitchFamily="34" charset="0"/>
                <a:ea typeface="ヒラギノ角ゴ Pro W3" charset="-128"/>
              </a:defRPr>
            </a:lvl3pPr>
            <a:lvl4pPr marL="1600200" indent="-228600">
              <a:defRPr sz="2000">
                <a:solidFill>
                  <a:schemeClr val="bg2"/>
                </a:solidFill>
                <a:latin typeface="Verdana" panose="020B0604030504040204" pitchFamily="34" charset="0"/>
                <a:ea typeface="ヒラギノ角ゴ Pro W3" charset="-128"/>
              </a:defRPr>
            </a:lvl4pPr>
            <a:lvl5pPr marL="2057400" indent="-228600">
              <a:defRPr sz="2000">
                <a:solidFill>
                  <a:schemeClr val="bg2"/>
                </a:solidFill>
                <a:latin typeface="Verdana" panose="020B0604030504040204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2"/>
                </a:solidFill>
                <a:latin typeface="Verdana" panose="020B0604030504040204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2"/>
                </a:solidFill>
                <a:latin typeface="Verdana" panose="020B0604030504040204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2"/>
                </a:solidFill>
                <a:latin typeface="Verdana" panose="020B0604030504040204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2"/>
                </a:solidFill>
                <a:latin typeface="Verdana" panose="020B0604030504040204" pitchFamily="34" charset="0"/>
                <a:ea typeface="ヒラギノ角ゴ Pro W3" charset="-128"/>
              </a:defRPr>
            </a:lvl9pPr>
          </a:lstStyle>
          <a:p>
            <a:fld id="{218A0AF4-375D-4CEB-930B-05983A379D54}" type="slidenum">
              <a:rPr lang="en-US" altLang="sr-Latn-RS" sz="1200" smtClean="0">
                <a:solidFill>
                  <a:schemeClr val="tx1"/>
                </a:solidFill>
                <a:latin typeface="Arial" panose="020B0604020202020204" pitchFamily="34" charset="0"/>
              </a:rPr>
              <a:pPr/>
              <a:t>9</a:t>
            </a:fld>
            <a:endParaRPr lang="en-US" altLang="sr-Latn-RS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38216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2950"/>
            <a:ext cx="6618287" cy="37242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hr-HR" sz="1200" dirty="0" smtClean="0">
                <a:latin typeface="Cambria"/>
                <a:ea typeface="Cambria"/>
                <a:cs typeface="Cambria"/>
                <a:sym typeface="Cambria"/>
              </a:rPr>
              <a:t>Iz rezultata istraživanja vidljiva je potreba za cjelovitim i strukturiranim modelom suradnje s poslodavcima koji treba uključivati stratešku razinu (Ministarstvo znanosti i obrazovanja, Ministarstvo gospodarstva, poduzetništva i obrta), taktičku razinu (škole, Agencija za strukovno obrazovanje i obrazovanje odraslih, Hrvatska gospodarska komora, Hrvatska obrtnička komora, Hrvatska udruga poslodavaca) i operativnu razinu (nastavnike, poslodavce)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343E86E-71B1-43CB-A6B9-7E14C3733F76}" type="slidenum">
              <a:rPr lang="en-US" altLang="sr-Latn-RS" smtClean="0"/>
              <a:pPr>
                <a:defRPr/>
              </a:pPr>
              <a:t>11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28549491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2950"/>
            <a:ext cx="6618287" cy="37242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lvl="1" indent="0">
              <a:buFont typeface="+mj-lt"/>
              <a:buNone/>
            </a:pPr>
            <a:endParaRPr lang="hr-HR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343E86E-71B1-43CB-A6B9-7E14C3733F76}" type="slidenum">
              <a:rPr lang="en-US" altLang="sr-Latn-RS" smtClean="0"/>
              <a:pPr>
                <a:defRPr/>
              </a:pPr>
              <a:t>12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36531777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0488" y="742950"/>
            <a:ext cx="6618287" cy="3724275"/>
          </a:xfrm>
          <a:ln/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hr-HR" sz="1200" dirty="0" smtClean="0">
                <a:latin typeface="Cambria"/>
                <a:ea typeface="Cambria"/>
                <a:cs typeface="Cambria"/>
                <a:sym typeface="Cambria"/>
              </a:rPr>
              <a:t>Generalno, rezultati istraživanja upućuju kako se u županijama sudjelovanje u EU projektima i aktivna suradnja s gospodarstvenicima percipiraju kao rješenje većine problema koji postoje u području usavršavanja nastavnika, opremanju i obnovi škola, a velika su očekivanja i od osnivanja i rada regionalnih centara kompetentnosti.</a:t>
            </a:r>
          </a:p>
          <a:p>
            <a:endParaRPr lang="hr-HR" altLang="en-US" dirty="0">
              <a:latin typeface="Arial" panose="020B0604020202020204" pitchFamily="34" charset="0"/>
              <a:ea typeface="ヒラギノ角ゴ Pro W3" charset="-128"/>
            </a:endParaRPr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000">
                <a:solidFill>
                  <a:schemeClr val="bg2"/>
                </a:solidFill>
                <a:latin typeface="Verdana" panose="020B0604030504040204" pitchFamily="34" charset="0"/>
                <a:ea typeface="ヒラギノ角ゴ Pro W3" charset="-128"/>
              </a:defRPr>
            </a:lvl1pPr>
            <a:lvl2pPr marL="742950" indent="-285750">
              <a:defRPr sz="2000">
                <a:solidFill>
                  <a:schemeClr val="bg2"/>
                </a:solidFill>
                <a:latin typeface="Verdana" panose="020B0604030504040204" pitchFamily="34" charset="0"/>
                <a:ea typeface="ヒラギノ角ゴ Pro W3" charset="-128"/>
              </a:defRPr>
            </a:lvl2pPr>
            <a:lvl3pPr marL="1143000" indent="-228600">
              <a:defRPr sz="2000">
                <a:solidFill>
                  <a:schemeClr val="bg2"/>
                </a:solidFill>
                <a:latin typeface="Verdana" panose="020B0604030504040204" pitchFamily="34" charset="0"/>
                <a:ea typeface="ヒラギノ角ゴ Pro W3" charset="-128"/>
              </a:defRPr>
            </a:lvl3pPr>
            <a:lvl4pPr marL="1600200" indent="-228600">
              <a:defRPr sz="2000">
                <a:solidFill>
                  <a:schemeClr val="bg2"/>
                </a:solidFill>
                <a:latin typeface="Verdana" panose="020B0604030504040204" pitchFamily="34" charset="0"/>
                <a:ea typeface="ヒラギノ角ゴ Pro W3" charset="-128"/>
              </a:defRPr>
            </a:lvl4pPr>
            <a:lvl5pPr marL="2057400" indent="-228600">
              <a:defRPr sz="2000">
                <a:solidFill>
                  <a:schemeClr val="bg2"/>
                </a:solidFill>
                <a:latin typeface="Verdana" panose="020B0604030504040204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2"/>
                </a:solidFill>
                <a:latin typeface="Verdana" panose="020B0604030504040204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2"/>
                </a:solidFill>
                <a:latin typeface="Verdana" panose="020B0604030504040204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2"/>
                </a:solidFill>
                <a:latin typeface="Verdana" panose="020B0604030504040204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2"/>
                </a:solidFill>
                <a:latin typeface="Verdana" panose="020B0604030504040204" pitchFamily="34" charset="0"/>
                <a:ea typeface="ヒラギノ角ゴ Pro W3" charset="-128"/>
              </a:defRPr>
            </a:lvl9pPr>
          </a:lstStyle>
          <a:p>
            <a:fld id="{1957548D-5141-4366-8D53-4686A884424D}" type="slidenum">
              <a:rPr lang="en-US" altLang="sr-Latn-RS" sz="1200" smtClean="0">
                <a:solidFill>
                  <a:schemeClr val="tx1"/>
                </a:solidFill>
                <a:latin typeface="Arial" panose="020B0604020202020204" pitchFamily="34" charset="0"/>
              </a:rPr>
              <a:pPr/>
              <a:t>13</a:t>
            </a:fld>
            <a:endParaRPr lang="en-US" altLang="sr-Latn-RS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94732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0488" y="742950"/>
            <a:ext cx="6618287" cy="3724275"/>
          </a:xfrm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171450" indent="-171450"/>
            <a:endParaRPr lang="hr-HR" altLang="sr-Latn-RS" dirty="0">
              <a:latin typeface="Arial" panose="020B0604020202020204" pitchFamily="34" charset="0"/>
              <a:ea typeface="ヒラギノ角ゴ Pro W3" charset="-128"/>
            </a:endParaRPr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000">
                <a:solidFill>
                  <a:schemeClr val="bg2"/>
                </a:solidFill>
                <a:latin typeface="Verdana" panose="020B0604030504040204" pitchFamily="34" charset="0"/>
                <a:ea typeface="ヒラギノ角ゴ Pro W3" charset="-128"/>
              </a:defRPr>
            </a:lvl1pPr>
            <a:lvl2pPr marL="742950" indent="-285750">
              <a:defRPr sz="2000">
                <a:solidFill>
                  <a:schemeClr val="bg2"/>
                </a:solidFill>
                <a:latin typeface="Verdana" panose="020B0604030504040204" pitchFamily="34" charset="0"/>
                <a:ea typeface="ヒラギノ角ゴ Pro W3" charset="-128"/>
              </a:defRPr>
            </a:lvl2pPr>
            <a:lvl3pPr marL="1143000" indent="-228600">
              <a:defRPr sz="2000">
                <a:solidFill>
                  <a:schemeClr val="bg2"/>
                </a:solidFill>
                <a:latin typeface="Verdana" panose="020B0604030504040204" pitchFamily="34" charset="0"/>
                <a:ea typeface="ヒラギノ角ゴ Pro W3" charset="-128"/>
              </a:defRPr>
            </a:lvl3pPr>
            <a:lvl4pPr marL="1600200" indent="-228600">
              <a:defRPr sz="2000">
                <a:solidFill>
                  <a:schemeClr val="bg2"/>
                </a:solidFill>
                <a:latin typeface="Verdana" panose="020B0604030504040204" pitchFamily="34" charset="0"/>
                <a:ea typeface="ヒラギノ角ゴ Pro W3" charset="-128"/>
              </a:defRPr>
            </a:lvl4pPr>
            <a:lvl5pPr marL="2057400" indent="-228600">
              <a:defRPr sz="2000">
                <a:solidFill>
                  <a:schemeClr val="bg2"/>
                </a:solidFill>
                <a:latin typeface="Verdana" panose="020B0604030504040204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2"/>
                </a:solidFill>
                <a:latin typeface="Verdana" panose="020B0604030504040204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2"/>
                </a:solidFill>
                <a:latin typeface="Verdana" panose="020B0604030504040204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2"/>
                </a:solidFill>
                <a:latin typeface="Verdana" panose="020B0604030504040204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2"/>
                </a:solidFill>
                <a:latin typeface="Verdana" panose="020B0604030504040204" pitchFamily="34" charset="0"/>
                <a:ea typeface="ヒラギノ角ゴ Pro W3" charset="-128"/>
              </a:defRPr>
            </a:lvl9pPr>
          </a:lstStyle>
          <a:p>
            <a:fld id="{D2B38D75-C623-4B35-9BA9-97D1944295CF}" type="slidenum">
              <a:rPr lang="en-US" altLang="sr-Latn-RS" sz="1200" smtClean="0">
                <a:solidFill>
                  <a:schemeClr val="tx1"/>
                </a:solidFill>
                <a:latin typeface="Arial" panose="020B0604020202020204" pitchFamily="34" charset="0"/>
              </a:rPr>
              <a:pPr/>
              <a:t>14</a:t>
            </a:fld>
            <a:endParaRPr lang="en-US" altLang="sr-Latn-RS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45340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107114"/>
            <a:ext cx="2844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F6B264-2BE8-4854-87E1-18C0D55AFE9A}" type="datetime1">
              <a:rPr lang="hr-HR" smtClean="0"/>
              <a:t>4.12.2019.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27.11.2019.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7E59A1-670F-48FD-A741-87666D7C86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573337"/>
      </p:ext>
    </p:extLst>
  </p:cSld>
  <p:clrMapOvr>
    <a:masterClrMapping/>
  </p:clrMapOvr>
  <p:transition spd="slow">
    <p:pu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17DE80-18A0-4DEF-9A78-D9B35D99464B}" type="datetime1">
              <a:rPr lang="hr-HR" smtClean="0"/>
              <a:t>4.12.2019.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27.11.2019.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783D77-8C89-45F4-8FE4-074D553D5C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992657"/>
      </p:ext>
    </p:extLst>
  </p:cSld>
  <p:clrMapOvr>
    <a:masterClrMapping/>
  </p:clrMapOvr>
  <p:transition spd="slow">
    <p:pu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F55E64-F19D-4E2F-B70C-F1E6AC6D0207}" type="datetime1">
              <a:rPr lang="hr-HR" smtClean="0"/>
              <a:t>4.12.2019.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27.11.2019.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27F85C-88C5-4827-8EA9-A21CF6B795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578844"/>
      </p:ext>
    </p:extLst>
  </p:cSld>
  <p:clrMapOvr>
    <a:masterClrMapping/>
  </p:clrMapOvr>
  <p:transition spd="slow">
    <p:pu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7BB95-CB79-4C9B-AE1B-2B1AE07710BE}" type="datetime1">
              <a:rPr lang="hr-HR" smtClean="0"/>
              <a:t>4.12.2019.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27.11.2019.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69AF3B-2341-44D2-A79D-3F8A5609FC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943751"/>
      </p:ext>
    </p:extLst>
  </p:cSld>
  <p:clrMapOvr>
    <a:masterClrMapping/>
  </p:clrMapOvr>
  <p:transition spd="slow">
    <p:pu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F27E12-C650-44F7-96B1-E25BA8F39B70}" type="datetime1">
              <a:rPr lang="hr-HR" smtClean="0"/>
              <a:t>4.12.2019.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27.11.2019.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79332-3519-48A1-A7C0-1A4238C180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878584"/>
      </p:ext>
    </p:extLst>
  </p:cSld>
  <p:clrMapOvr>
    <a:masterClrMapping/>
  </p:clrMapOvr>
  <p:transition spd="slow">
    <p:pu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5D3E90-CB96-4984-BF45-ED301E98055A}" type="datetime1">
              <a:rPr lang="hr-HR" smtClean="0"/>
              <a:t>4.12.2019.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27.11.2019.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915369-9147-4E8B-BA77-0F8747B660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428899"/>
      </p:ext>
    </p:extLst>
  </p:cSld>
  <p:clrMapOvr>
    <a:masterClrMapping/>
  </p:clrMapOvr>
  <p:transition spd="slow">
    <p:pu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4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EB90D1-DD22-4F6C-838D-1EE17D36E67A}" type="datetime1">
              <a:rPr lang="hr-HR" smtClean="0"/>
              <a:t>4.12.2019.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27.11.2019.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58D155-E03D-40C4-B625-2E0E101E4F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591748"/>
      </p:ext>
    </p:extLst>
  </p:cSld>
  <p:clrMapOvr>
    <a:masterClrMapping/>
  </p:clrMapOvr>
  <p:transition spd="slow">
    <p:pu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B5CDAE-C663-46BA-81FC-D03C4D696DF8}" type="datetime1">
              <a:rPr lang="hr-HR" smtClean="0"/>
              <a:t>4.12.2019.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27.11.2019.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7830CF-2159-4908-A0C0-8223CE75D6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540192"/>
      </p:ext>
    </p:extLst>
  </p:cSld>
  <p:clrMapOvr>
    <a:masterClrMapping/>
  </p:clrMapOvr>
  <p:transition spd="slow">
    <p:pu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1F38ED-1F65-431A-A7A4-D722CC369C75}" type="datetime1">
              <a:rPr lang="hr-HR" smtClean="0"/>
              <a:t>4.12.2019.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27.11.2019.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6F14AB-BEF9-4D9A-8213-28BA1D9A71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564135"/>
      </p:ext>
    </p:extLst>
  </p:cSld>
  <p:clrMapOvr>
    <a:masterClrMapping/>
  </p:clrMapOvr>
  <p:transition spd="slow">
    <p:pu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4" y="273052"/>
            <a:ext cx="6815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72D8C6-EF90-42A6-8423-9EE8B42F5F16}" type="datetime1">
              <a:rPr lang="hr-HR" smtClean="0"/>
              <a:t>4.12.2019.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27.11.2019.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0CA976-8A63-43D5-B906-B1C85A638C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109562"/>
      </p:ext>
    </p:extLst>
  </p:cSld>
  <p:clrMapOvr>
    <a:masterClrMapping/>
  </p:clrMapOvr>
  <p:transition spd="slow">
    <p:pu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725C22-79FB-4FD6-A6C3-2F48ADA0FCC8}" type="datetime1">
              <a:rPr lang="hr-HR" smtClean="0"/>
              <a:t>4.12.2019.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27.11.2019.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4E3C66-C53E-4B42-BC8A-4C2F24D057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349626"/>
      </p:ext>
    </p:extLst>
  </p:cSld>
  <p:clrMapOvr>
    <a:masterClrMapping/>
  </p:clrMapOvr>
  <p:transition spd="slow">
    <p:pu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2780DA7C-37C7-4C39-9BD6-1B7E7829D6E6}" type="datetime1">
              <a:rPr lang="hr-HR" smtClean="0"/>
              <a:t>4.12.2019.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27.11.2019.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A7F5388C-514D-4297-98B0-AEA67BE289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7" name="Date Placeholder 3"/>
          <p:cNvSpPr txBox="1">
            <a:spLocks/>
          </p:cNvSpPr>
          <p:nvPr/>
        </p:nvSpPr>
        <p:spPr>
          <a:xfrm>
            <a:off x="609600" y="6384926"/>
            <a:ext cx="2844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A7CF87D7-4170-F241-849B-560067D2E352}" type="datetimeFigureOut">
              <a:rPr lang="en-US" sz="1200" smtClean="0">
                <a:solidFill>
                  <a:srgbClr val="777877"/>
                </a:solidFill>
                <a:latin typeface="Myriad Pro Bold SemiCond"/>
                <a:cs typeface="Myriad Pro Bold SemiCond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12/4/2019</a:t>
            </a:fld>
            <a:endParaRPr lang="en-US" sz="1200" dirty="0">
              <a:solidFill>
                <a:srgbClr val="777877"/>
              </a:solidFill>
              <a:latin typeface="Myriad Pro Bold SemiCond"/>
              <a:cs typeface="Myriad Pro Bold SemiCond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transition spd="slow">
    <p:push/>
  </p:transition>
  <p:hf sldNum="0" hd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anose="020B0600070205080204" pitchFamily="34" charset="-128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MS PGothic" panose="020B0600070205080204" pitchFamily="34" charset="-128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9.xml"/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12" Type="http://schemas.microsoft.com/office/2007/relationships/diagramDrawing" Target="../diagrams/drawing9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11" Type="http://schemas.openxmlformats.org/officeDocument/2006/relationships/diagramColors" Target="../diagrams/colors9.xml"/><Relationship Id="rId5" Type="http://schemas.openxmlformats.org/officeDocument/2006/relationships/diagramQuickStyle" Target="../diagrams/quickStyle8.xml"/><Relationship Id="rId10" Type="http://schemas.openxmlformats.org/officeDocument/2006/relationships/diagramQuickStyle" Target="../diagrams/quickStyle9.xml"/><Relationship Id="rId4" Type="http://schemas.openxmlformats.org/officeDocument/2006/relationships/diagramLayout" Target="../diagrams/layout8.xml"/><Relationship Id="rId9" Type="http://schemas.openxmlformats.org/officeDocument/2006/relationships/diagramLayout" Target="../diagrams/layout9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1.xml"/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12" Type="http://schemas.microsoft.com/office/2007/relationships/diagramDrawing" Target="../diagrams/drawing1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11" Type="http://schemas.openxmlformats.org/officeDocument/2006/relationships/diagramColors" Target="../diagrams/colors11.xml"/><Relationship Id="rId5" Type="http://schemas.openxmlformats.org/officeDocument/2006/relationships/diagramQuickStyle" Target="../diagrams/quickStyle10.xml"/><Relationship Id="rId10" Type="http://schemas.openxmlformats.org/officeDocument/2006/relationships/diagramQuickStyle" Target="../diagrams/quickStyle11.xml"/><Relationship Id="rId4" Type="http://schemas.openxmlformats.org/officeDocument/2006/relationships/diagramLayout" Target="../diagrams/layout10.xml"/><Relationship Id="rId9" Type="http://schemas.openxmlformats.org/officeDocument/2006/relationships/diagramLayout" Target="../diagrams/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3" Type="http://schemas.openxmlformats.org/officeDocument/2006/relationships/image" Target="../media/image3.jpeg"/><Relationship Id="rId7" Type="http://schemas.openxmlformats.org/officeDocument/2006/relationships/diagramColors" Target="../diagrams/colors6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6.xml"/><Relationship Id="rId5" Type="http://schemas.openxmlformats.org/officeDocument/2006/relationships/diagramLayout" Target="../diagrams/layout6.xml"/><Relationship Id="rId4" Type="http://schemas.openxmlformats.org/officeDocument/2006/relationships/diagramData" Target="../diagrams/data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80306" y="332656"/>
            <a:ext cx="9087694" cy="6291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8" name="Google Shape;118;p16"/>
          <p:cNvSpPr txBox="1">
            <a:spLocks noGrp="1"/>
          </p:cNvSpPr>
          <p:nvPr>
            <p:ph type="title"/>
          </p:nvPr>
        </p:nvSpPr>
        <p:spPr>
          <a:xfrm>
            <a:off x="2567608" y="1916832"/>
            <a:ext cx="7887730" cy="3456384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numCol="1" anchor="ctr" anchorCtr="0" compatLnSpc="1">
            <a:prstTxWarp prst="textNoShape">
              <a:avLst/>
            </a:prstTxWarp>
            <a:noAutofit/>
          </a:bodyPr>
          <a:lstStyle/>
          <a:p>
            <a:pPr algn="r">
              <a:spcBef>
                <a:spcPts val="0"/>
              </a:spcBef>
            </a:pPr>
            <a:r>
              <a:rPr lang="hr-HR" sz="3200" b="1" dirty="0">
                <a:solidFill>
                  <a:srgbClr val="17365D"/>
                </a:solidFill>
                <a:latin typeface="Cambria"/>
                <a:ea typeface="Cambria"/>
                <a:cs typeface="Cambria"/>
                <a:sym typeface="Cambria"/>
              </a:rPr>
              <a:t>MODERNIZACIJA SUSTAVA STRUČNOG USAVRŠAVANJA NASTAVNIKA STRUKOVNIH PREDMETA</a:t>
            </a:r>
            <a:r>
              <a:rPr lang="hr-HR" sz="2800" b="1" dirty="0">
                <a:solidFill>
                  <a:srgbClr val="17365D"/>
                </a:solidFill>
                <a:latin typeface="Cambria"/>
                <a:ea typeface="Cambria"/>
                <a:cs typeface="Cambria"/>
                <a:sym typeface="Cambria"/>
              </a:rPr>
              <a:t/>
            </a:r>
            <a:br>
              <a:rPr lang="hr-HR" sz="2800" b="1" dirty="0">
                <a:solidFill>
                  <a:srgbClr val="17365D"/>
                </a:solidFill>
                <a:latin typeface="Cambria"/>
                <a:ea typeface="Cambria"/>
                <a:cs typeface="Cambria"/>
                <a:sym typeface="Cambria"/>
              </a:rPr>
            </a:br>
            <a:r>
              <a:rPr lang="hr-HR" sz="2000" dirty="0" smtClean="0">
                <a:latin typeface="Cambria" panose="02040503050406030204" pitchFamily="18" charset="0"/>
                <a:ea typeface="Cambria" panose="02040503050406030204" pitchFamily="18" charset="0"/>
              </a:rPr>
              <a:t>Irena Ištvanić</a:t>
            </a:r>
            <a:br>
              <a:rPr lang="hr-HR" sz="2000" dirty="0" smtClean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hr-HR" sz="2000" dirty="0" smtClean="0">
                <a:latin typeface="Cambria" panose="02040503050406030204" pitchFamily="18" charset="0"/>
                <a:ea typeface="Cambria" panose="02040503050406030204" pitchFamily="18" charset="0"/>
              </a:rPr>
              <a:t>Kristina Miklaužić</a:t>
            </a:r>
            <a:r>
              <a:rPr lang="hr-HR" sz="2800" dirty="0"/>
              <a:t/>
            </a:r>
            <a:br>
              <a:rPr lang="hr-HR" sz="2800" dirty="0"/>
            </a:br>
            <a:r>
              <a:rPr lang="hr-HR" sz="2000" dirty="0"/>
              <a:t/>
            </a:r>
            <a:br>
              <a:rPr lang="hr-HR" sz="2000" dirty="0"/>
            </a:br>
            <a:r>
              <a:rPr lang="hr-HR" sz="2000" dirty="0"/>
              <a:t/>
            </a:r>
            <a:br>
              <a:rPr lang="hr-HR" sz="2000" dirty="0"/>
            </a:br>
            <a:r>
              <a:rPr lang="hr-HR" sz="2000" dirty="0" smtClean="0">
                <a:latin typeface="Cambria" panose="02040503050406030204" pitchFamily="18" charset="0"/>
                <a:ea typeface="Cambria" panose="02040503050406030204" pitchFamily="18" charset="0"/>
              </a:rPr>
              <a:t>Stručni skup za voditelje Međužupanijskih stručnih vijeća, </a:t>
            </a:r>
            <a:br>
              <a:rPr lang="hr-HR" sz="2000" dirty="0" smtClean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hr-HR" sz="2000" dirty="0" smtClean="0">
                <a:latin typeface="Cambria" panose="02040503050406030204" pitchFamily="18" charset="0"/>
                <a:ea typeface="Cambria" panose="02040503050406030204" pitchFamily="18" charset="0"/>
              </a:rPr>
              <a:t>Varaždin, 27. studenoga 2019.</a:t>
            </a:r>
            <a:endParaRPr sz="20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557089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rot="16200000">
            <a:off x="4393641" y="1798650"/>
            <a:ext cx="8352928" cy="92349"/>
          </a:xfrm>
          <a:prstGeom prst="rect">
            <a:avLst/>
          </a:prstGeom>
          <a:solidFill>
            <a:srgbClr val="FF33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523930" y="5928940"/>
            <a:ext cx="8352928" cy="92349"/>
          </a:xfrm>
          <a:prstGeom prst="rect">
            <a:avLst/>
          </a:prstGeom>
          <a:solidFill>
            <a:srgbClr val="FF33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10" name="Google Shape;165;p21"/>
          <p:cNvSpPr txBox="1">
            <a:spLocks/>
          </p:cNvSpPr>
          <p:nvPr/>
        </p:nvSpPr>
        <p:spPr bwMode="auto">
          <a:xfrm>
            <a:off x="1415480" y="551128"/>
            <a:ext cx="4529130" cy="1048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spcFirstLastPara="1" vert="horz" wrap="square" lIns="91425" tIns="45700" rIns="91425" bIns="45700" numCol="1" anchor="ctr" anchorCtr="0" compatLnSpc="1">
            <a:prstTxWarp prst="textNoShape">
              <a:avLst/>
            </a:prstTxWarp>
            <a:noAutofit/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MS PGothic" panose="020B0600070205080204" pitchFamily="34" charset="-128"/>
                <a:cs typeface="ＭＳ Ｐゴシック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anose="020B0600070205080204" pitchFamily="34" charset="-128"/>
                <a:cs typeface="ＭＳ Ｐゴシック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anose="020B0600070205080204" pitchFamily="34" charset="-128"/>
                <a:cs typeface="ＭＳ Ｐゴシック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anose="020B0600070205080204" pitchFamily="34" charset="-128"/>
                <a:cs typeface="ＭＳ Ｐゴシック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anose="020B0600070205080204" pitchFamily="34" charset="-128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spcBef>
                <a:spcPts val="0"/>
              </a:spcBef>
            </a:pPr>
            <a:r>
              <a:rPr lang="it-IT" sz="2400" b="1" dirty="0">
                <a:solidFill>
                  <a:srgbClr val="17365D"/>
                </a:solidFill>
                <a:latin typeface="Cambria"/>
                <a:ea typeface="Cambria"/>
                <a:cs typeface="Cambria"/>
                <a:sym typeface="Cambria"/>
              </a:rPr>
              <a:t>ISTRAŽIVANJE - </a:t>
            </a:r>
            <a:r>
              <a:rPr lang="hr-HR" sz="2400" b="1" dirty="0">
                <a:solidFill>
                  <a:srgbClr val="17365D"/>
                </a:solidFill>
                <a:latin typeface="Cambria"/>
                <a:ea typeface="Cambria"/>
                <a:cs typeface="Cambria"/>
                <a:sym typeface="Cambria"/>
              </a:rPr>
              <a:t>POSLODAVCI</a:t>
            </a:r>
            <a:endParaRPr lang="it-IT" sz="4800" b="1" dirty="0">
              <a:solidFill>
                <a:srgbClr val="17365D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31504" y="1412777"/>
            <a:ext cx="5904656" cy="501675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hr-HR" b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SPECIFIČNI CILJEVI</a:t>
            </a:r>
          </a:p>
          <a:p>
            <a:endParaRPr lang="hr-HR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342900" indent="-342900">
              <a:spcBef>
                <a:spcPts val="0"/>
              </a:spcBef>
              <a:buClr>
                <a:schemeClr val="dk1"/>
              </a:buClr>
              <a:buSzPts val="2400"/>
              <a:buFont typeface="Arial" panose="020B0604020202020204" pitchFamily="34" charset="0"/>
              <a:buChar char="•"/>
            </a:pPr>
            <a:r>
              <a:rPr lang="hr-HR" dirty="0">
                <a:solidFill>
                  <a:schemeClr val="tx1"/>
                </a:solidFill>
                <a:latin typeface="Cambria"/>
                <a:ea typeface="Cambria"/>
                <a:cs typeface="Cambria"/>
                <a:sym typeface="Cambria"/>
              </a:rPr>
              <a:t>istražiti </a:t>
            </a:r>
            <a:r>
              <a:rPr lang="hr-HR" b="1" dirty="0">
                <a:solidFill>
                  <a:srgbClr val="FF0000"/>
                </a:solidFill>
                <a:latin typeface="Cambria"/>
                <a:ea typeface="Cambria"/>
                <a:cs typeface="Cambria"/>
                <a:sym typeface="Cambria"/>
              </a:rPr>
              <a:t>potrebe za dodatnim stručno-profesionalnim razvojem</a:t>
            </a:r>
            <a:r>
              <a:rPr lang="hr-HR" dirty="0">
                <a:solidFill>
                  <a:schemeClr val="tx1"/>
                </a:solidFill>
                <a:latin typeface="Cambria"/>
                <a:ea typeface="Cambria"/>
                <a:cs typeface="Cambria"/>
                <a:sym typeface="Cambria"/>
              </a:rPr>
              <a:t> nastavnika strukovnih predmeta i sektorski specifičnih tema</a:t>
            </a:r>
          </a:p>
          <a:p>
            <a:pPr marL="342900" indent="-342900">
              <a:spcBef>
                <a:spcPts val="0"/>
              </a:spcBef>
              <a:buClr>
                <a:schemeClr val="dk1"/>
              </a:buClr>
              <a:buSzPts val="2400"/>
              <a:buFont typeface="Arial" panose="020B0604020202020204" pitchFamily="34" charset="0"/>
              <a:buChar char="•"/>
            </a:pPr>
            <a:r>
              <a:rPr lang="hr-HR" dirty="0">
                <a:solidFill>
                  <a:schemeClr val="tx1"/>
                </a:solidFill>
                <a:latin typeface="Cambria"/>
                <a:ea typeface="Cambria"/>
                <a:cs typeface="Cambria"/>
                <a:sym typeface="Cambria"/>
              </a:rPr>
              <a:t>istražiti </a:t>
            </a:r>
            <a:r>
              <a:rPr lang="hr-HR" b="1" dirty="0">
                <a:solidFill>
                  <a:srgbClr val="FF0000"/>
                </a:solidFill>
                <a:latin typeface="Cambria"/>
                <a:ea typeface="Cambria"/>
                <a:cs typeface="Cambria"/>
                <a:sym typeface="Cambria"/>
              </a:rPr>
              <a:t>trendove u gospodarstvu </a:t>
            </a:r>
            <a:r>
              <a:rPr lang="hr-HR" dirty="0">
                <a:solidFill>
                  <a:schemeClr val="tx1"/>
                </a:solidFill>
                <a:latin typeface="Cambria"/>
                <a:ea typeface="Cambria"/>
                <a:cs typeface="Cambria"/>
                <a:sym typeface="Cambria"/>
              </a:rPr>
              <a:t>u pojedinim sektorima, kako bi se sustav strukovnog obrazovanja što bolje mogao prilagoditi potrebama tržišta rada</a:t>
            </a:r>
          </a:p>
          <a:p>
            <a:pPr marL="342900" indent="-342900">
              <a:spcBef>
                <a:spcPts val="0"/>
              </a:spcBef>
              <a:buClr>
                <a:schemeClr val="dk1"/>
              </a:buClr>
              <a:buSzPts val="2400"/>
              <a:buFont typeface="Arial" panose="020B0604020202020204" pitchFamily="34" charset="0"/>
              <a:buChar char="•"/>
            </a:pPr>
            <a:r>
              <a:rPr lang="hr-HR" dirty="0">
                <a:solidFill>
                  <a:schemeClr val="tx1"/>
                </a:solidFill>
                <a:latin typeface="Cambria"/>
                <a:ea typeface="Cambria"/>
                <a:cs typeface="Cambria"/>
                <a:sym typeface="Cambria"/>
              </a:rPr>
              <a:t>dobiti uvid u </a:t>
            </a:r>
            <a:r>
              <a:rPr lang="hr-HR" b="1" dirty="0">
                <a:solidFill>
                  <a:srgbClr val="FF0000"/>
                </a:solidFill>
                <a:latin typeface="Cambria"/>
                <a:ea typeface="Cambria"/>
                <a:cs typeface="Cambria"/>
                <a:sym typeface="Cambria"/>
              </a:rPr>
              <a:t>postojeću suradnju sa srednjim strukovnim školama i nastavnicima</a:t>
            </a:r>
            <a:r>
              <a:rPr lang="hr-HR" dirty="0">
                <a:solidFill>
                  <a:schemeClr val="tx1"/>
                </a:solidFill>
                <a:latin typeface="Cambria"/>
                <a:ea typeface="Cambria"/>
                <a:cs typeface="Cambria"/>
                <a:sym typeface="Cambria"/>
              </a:rPr>
              <a:t>, s posebnim fokusom na učeničku praksu i opremanje škola</a:t>
            </a:r>
          </a:p>
          <a:p>
            <a:pPr marL="342900" indent="-342900">
              <a:spcBef>
                <a:spcPts val="0"/>
              </a:spcBef>
              <a:buClr>
                <a:schemeClr val="dk1"/>
              </a:buClr>
              <a:buSzPts val="2400"/>
              <a:buFont typeface="Arial" panose="020B0604020202020204" pitchFamily="34" charset="0"/>
              <a:buChar char="•"/>
            </a:pPr>
            <a:r>
              <a:rPr lang="hr-HR" dirty="0">
                <a:solidFill>
                  <a:schemeClr val="tx1"/>
                </a:solidFill>
                <a:latin typeface="Cambria"/>
                <a:ea typeface="Cambria"/>
                <a:cs typeface="Cambria"/>
                <a:sym typeface="Cambria"/>
              </a:rPr>
              <a:t>dobiti uvid u načine na koji su </a:t>
            </a:r>
            <a:r>
              <a:rPr lang="hr-HR" b="1" dirty="0">
                <a:solidFill>
                  <a:srgbClr val="FF0000"/>
                </a:solidFill>
                <a:latin typeface="Cambria"/>
                <a:ea typeface="Cambria"/>
                <a:cs typeface="Cambria"/>
                <a:sym typeface="Cambria"/>
              </a:rPr>
              <a:t>poslodavci spremni sudjelovati u stručnom usavršavanju </a:t>
            </a:r>
            <a:r>
              <a:rPr lang="hr-HR" dirty="0">
                <a:solidFill>
                  <a:schemeClr val="tx1"/>
                </a:solidFill>
                <a:latin typeface="Cambria"/>
                <a:ea typeface="Cambria"/>
                <a:cs typeface="Cambria"/>
                <a:sym typeface="Cambria"/>
              </a:rPr>
              <a:t>strukovnih nastavnika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744744" y="1412777"/>
            <a:ext cx="230425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b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METODOLOGIJA</a:t>
            </a:r>
          </a:p>
          <a:p>
            <a:endParaRPr lang="hr-HR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342900" indent="-342900">
              <a:spcBef>
                <a:spcPts val="0"/>
              </a:spcBef>
              <a:buClr>
                <a:schemeClr val="dk1"/>
              </a:buClr>
              <a:buSzPts val="2400"/>
              <a:buFont typeface="Arial" panose="020B0604020202020204" pitchFamily="34" charset="0"/>
              <a:buChar char="•"/>
            </a:pPr>
            <a:r>
              <a:rPr lang="hr-HR" i="1" u="sng" dirty="0">
                <a:solidFill>
                  <a:schemeClr val="tx1"/>
                </a:solidFill>
                <a:latin typeface="Cambria"/>
                <a:ea typeface="Cambria"/>
                <a:cs typeface="Cambria"/>
                <a:sym typeface="Cambria"/>
              </a:rPr>
              <a:t>fokus grupe </a:t>
            </a:r>
            <a:r>
              <a:rPr lang="hr-HR" dirty="0">
                <a:solidFill>
                  <a:schemeClr val="tx1"/>
                </a:solidFill>
                <a:latin typeface="Cambria"/>
                <a:ea typeface="Cambria"/>
                <a:cs typeface="Cambria"/>
                <a:sym typeface="Cambria"/>
              </a:rPr>
              <a:t>i </a:t>
            </a:r>
            <a:r>
              <a:rPr lang="hr-HR" i="1" u="sng" dirty="0">
                <a:solidFill>
                  <a:schemeClr val="tx1"/>
                </a:solidFill>
                <a:latin typeface="Cambria"/>
                <a:ea typeface="Cambria"/>
                <a:cs typeface="Cambria"/>
                <a:sym typeface="Cambria"/>
              </a:rPr>
              <a:t>on-line upitnik</a:t>
            </a:r>
          </a:p>
          <a:p>
            <a:pPr marL="342900" indent="-342900">
              <a:spcBef>
                <a:spcPts val="0"/>
              </a:spcBef>
              <a:buClr>
                <a:schemeClr val="dk1"/>
              </a:buClr>
              <a:buSzPts val="2400"/>
              <a:buFont typeface="Arial" panose="020B0604020202020204" pitchFamily="34" charset="0"/>
              <a:buChar char="•"/>
            </a:pPr>
            <a:r>
              <a:rPr lang="hr-HR" i="1" u="sng" dirty="0">
                <a:solidFill>
                  <a:schemeClr val="tx1"/>
                </a:solidFill>
                <a:latin typeface="Cambria"/>
                <a:ea typeface="Cambria"/>
                <a:cs typeface="Cambria"/>
                <a:sym typeface="Cambria"/>
              </a:rPr>
              <a:t>poslodavci </a:t>
            </a:r>
            <a:r>
              <a:rPr lang="hr-HR" dirty="0">
                <a:solidFill>
                  <a:schemeClr val="tx1"/>
                </a:solidFill>
                <a:latin typeface="Cambria"/>
                <a:ea typeface="Cambria"/>
                <a:cs typeface="Cambria"/>
                <a:sym typeface="Cambria"/>
              </a:rPr>
              <a:t>(poduzeća i obrti), prigodni uzorak</a:t>
            </a:r>
          </a:p>
          <a:p>
            <a:pPr marL="342900" indent="-342900">
              <a:spcBef>
                <a:spcPts val="0"/>
              </a:spcBef>
              <a:buClr>
                <a:schemeClr val="dk1"/>
              </a:buClr>
              <a:buSzPts val="2400"/>
              <a:buFont typeface="Arial" panose="020B0604020202020204" pitchFamily="34" charset="0"/>
              <a:buChar char="•"/>
            </a:pPr>
            <a:r>
              <a:rPr lang="hr-HR" dirty="0">
                <a:solidFill>
                  <a:schemeClr val="tx1"/>
                </a:solidFill>
                <a:latin typeface="Cambria"/>
                <a:ea typeface="Cambria"/>
                <a:cs typeface="Cambria"/>
                <a:sym typeface="Cambria"/>
              </a:rPr>
              <a:t>5 fokus grupa s ukupno n = 22 sudionika</a:t>
            </a:r>
          </a:p>
          <a:p>
            <a:pPr marL="342900" indent="-342900">
              <a:spcBef>
                <a:spcPts val="0"/>
              </a:spcBef>
              <a:buClr>
                <a:schemeClr val="dk1"/>
              </a:buClr>
              <a:buSzPts val="2400"/>
              <a:buFont typeface="Arial" panose="020B0604020202020204" pitchFamily="34" charset="0"/>
              <a:buChar char="•"/>
            </a:pPr>
            <a:r>
              <a:rPr lang="hr-HR" dirty="0">
                <a:solidFill>
                  <a:schemeClr val="tx1"/>
                </a:solidFill>
                <a:latin typeface="Cambria"/>
                <a:ea typeface="Cambria"/>
                <a:cs typeface="Cambria"/>
                <a:sym typeface="Cambria"/>
              </a:rPr>
              <a:t>On-line upitnik s ukupno n = 37 sudionika</a:t>
            </a:r>
            <a:endParaRPr lang="hr-HR" dirty="0">
              <a:solidFill>
                <a:schemeClr val="tx1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60783C6-7D55-4C98-AB40-22832CE32519}" type="datetime1">
              <a:rPr lang="hr-HR" smtClean="0"/>
              <a:t>4.12.2019.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27.11.2019.</a:t>
            </a:r>
            <a:endParaRPr 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V="1">
            <a:off x="-63152" y="5928940"/>
            <a:ext cx="12312000" cy="92348"/>
          </a:xfrm>
          <a:prstGeom prst="rect">
            <a:avLst/>
          </a:prstGeom>
          <a:solidFill>
            <a:srgbClr val="FF33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487488" y="274638"/>
            <a:ext cx="4313684" cy="1143000"/>
          </a:xfrm>
        </p:spPr>
        <p:txBody>
          <a:bodyPr/>
          <a:lstStyle/>
          <a:p>
            <a:pPr algn="l" eaLnBrk="1" hangingPunct="1"/>
            <a:r>
              <a:rPr lang="hr-HR" sz="2400" b="1" dirty="0">
                <a:solidFill>
                  <a:srgbClr val="17365D"/>
                </a:solidFill>
                <a:latin typeface="Cambria"/>
                <a:ea typeface="Cambria"/>
                <a:cs typeface="Cambria"/>
                <a:sym typeface="Cambria"/>
              </a:rPr>
              <a:t>ZAKLJUČNO - POSLODAVCI</a:t>
            </a:r>
            <a:endParaRPr lang="hr-HR" altLang="en-US" sz="2400" dirty="0"/>
          </a:p>
        </p:txBody>
      </p:sp>
      <p:graphicFrame>
        <p:nvGraphicFramePr>
          <p:cNvPr id="12" name="Diagram 11"/>
          <p:cNvGraphicFramePr/>
          <p:nvPr>
            <p:extLst>
              <p:ext uri="{D42A27DB-BD31-4B8C-83A1-F6EECF244321}">
                <p14:modId xmlns:p14="http://schemas.microsoft.com/office/powerpoint/2010/main" val="3020174827"/>
              </p:ext>
            </p:extLst>
          </p:nvPr>
        </p:nvGraphicFramePr>
        <p:xfrm>
          <a:off x="2207568" y="1150578"/>
          <a:ext cx="7828136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A485164-AE17-4759-AF93-7E0DEC06E3C6}" type="datetime1">
              <a:rPr lang="hr-HR" smtClean="0"/>
              <a:t>4.12.2019.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27.11.2019.</a:t>
            </a:r>
            <a:endParaRPr lang="en-US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960097" y="1285906"/>
            <a:ext cx="8352928" cy="92349"/>
          </a:xfrm>
          <a:prstGeom prst="rect">
            <a:avLst/>
          </a:prstGeom>
          <a:solidFill>
            <a:srgbClr val="FF33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10" name="Google Shape;165;p21"/>
          <p:cNvSpPr txBox="1">
            <a:spLocks/>
          </p:cNvSpPr>
          <p:nvPr/>
        </p:nvSpPr>
        <p:spPr bwMode="auto">
          <a:xfrm>
            <a:off x="1559496" y="332384"/>
            <a:ext cx="6192688" cy="1048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spcFirstLastPara="1" vert="horz" wrap="square" lIns="91425" tIns="45700" rIns="91425" bIns="45700" numCol="1" anchor="ctr" anchorCtr="0" compatLnSpc="1">
            <a:prstTxWarp prst="textNoShape">
              <a:avLst/>
            </a:prstTxWarp>
            <a:noAutofit/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MS PGothic" panose="020B0600070205080204" pitchFamily="34" charset="-128"/>
                <a:cs typeface="ＭＳ Ｐゴシック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anose="020B0600070205080204" pitchFamily="34" charset="-128"/>
                <a:cs typeface="ＭＳ Ｐゴシック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anose="020B0600070205080204" pitchFamily="34" charset="-128"/>
                <a:cs typeface="ＭＳ Ｐゴシック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anose="020B0600070205080204" pitchFamily="34" charset="-128"/>
                <a:cs typeface="ＭＳ Ｐゴシック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anose="020B0600070205080204" pitchFamily="34" charset="-128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l">
              <a:spcBef>
                <a:spcPts val="0"/>
              </a:spcBef>
            </a:pPr>
            <a:r>
              <a:rPr lang="it-IT" sz="2400" b="1" dirty="0">
                <a:solidFill>
                  <a:srgbClr val="17365D"/>
                </a:solidFill>
                <a:latin typeface="Cambria"/>
                <a:ea typeface="Cambria"/>
                <a:cs typeface="Cambria"/>
                <a:sym typeface="Cambria"/>
              </a:rPr>
              <a:t>ISTRAŽIVANJE - </a:t>
            </a:r>
            <a:r>
              <a:rPr lang="pl-PL" sz="2400" b="1" dirty="0">
                <a:solidFill>
                  <a:srgbClr val="17365D"/>
                </a:solidFill>
                <a:latin typeface="Cambria"/>
                <a:ea typeface="Cambria"/>
                <a:cs typeface="Cambria"/>
                <a:sym typeface="Cambria"/>
              </a:rPr>
              <a:t>ŽUPANIJSKI ODJELI ZA OBRAZOVANJE</a:t>
            </a:r>
            <a:endParaRPr lang="it-IT" sz="4800" b="1" dirty="0">
              <a:solidFill>
                <a:srgbClr val="17365D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415480" y="1629005"/>
            <a:ext cx="4824536" cy="470898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hr-HR" b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SPECIFIČNI </a:t>
            </a:r>
            <a:r>
              <a:rPr lang="hr-HR" b="1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CILJEVI</a:t>
            </a:r>
            <a:endParaRPr lang="hr-HR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Clr>
                <a:schemeClr val="dk1"/>
              </a:buClr>
              <a:buSzPts val="2400"/>
            </a:pPr>
            <a:r>
              <a:rPr lang="hr-HR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Cambria"/>
                <a:sym typeface="Cambria"/>
              </a:rPr>
              <a:t>dobivanja uvida u:</a:t>
            </a:r>
          </a:p>
          <a:p>
            <a:pPr marL="342900" indent="-342900">
              <a:spcBef>
                <a:spcPts val="0"/>
              </a:spcBef>
              <a:buClr>
                <a:schemeClr val="dk1"/>
              </a:buClr>
              <a:buSzPts val="2400"/>
              <a:buFont typeface="Arial" panose="020B0604020202020204" pitchFamily="34" charset="0"/>
              <a:buChar char="•"/>
            </a:pPr>
            <a:r>
              <a:rPr lang="hr-HR" b="1" dirty="0">
                <a:solidFill>
                  <a:srgbClr val="FF0000"/>
                </a:solidFill>
                <a:latin typeface="Cambria"/>
                <a:ea typeface="Cambria"/>
                <a:cs typeface="Cambria"/>
                <a:sym typeface="Cambria"/>
              </a:rPr>
              <a:t>financiranje, opremanje i održavanje </a:t>
            </a:r>
            <a:r>
              <a:rPr lang="hr-HR" dirty="0">
                <a:solidFill>
                  <a:schemeClr val="tx1"/>
                </a:solidFill>
                <a:latin typeface="Cambria"/>
                <a:ea typeface="Cambria"/>
                <a:cs typeface="Cambria"/>
                <a:sym typeface="Cambria"/>
              </a:rPr>
              <a:t>škola</a:t>
            </a:r>
          </a:p>
          <a:p>
            <a:pPr marL="342900" indent="-342900">
              <a:spcBef>
                <a:spcPts val="0"/>
              </a:spcBef>
              <a:buClr>
                <a:schemeClr val="dk1"/>
              </a:buClr>
              <a:buSzPts val="2400"/>
              <a:buFont typeface="Arial" panose="020B0604020202020204" pitchFamily="34" charset="0"/>
              <a:buChar char="•"/>
            </a:pPr>
            <a:r>
              <a:rPr lang="hr-HR" dirty="0">
                <a:solidFill>
                  <a:schemeClr val="tx1"/>
                </a:solidFill>
                <a:latin typeface="Cambria"/>
                <a:ea typeface="Cambria"/>
                <a:cs typeface="Cambria"/>
                <a:sym typeface="Cambria"/>
              </a:rPr>
              <a:t>percepciju i financiranje </a:t>
            </a:r>
            <a:r>
              <a:rPr lang="hr-HR" b="1" dirty="0">
                <a:solidFill>
                  <a:srgbClr val="FF0000"/>
                </a:solidFill>
                <a:latin typeface="Cambria"/>
                <a:ea typeface="Cambria"/>
                <a:cs typeface="Cambria"/>
                <a:sym typeface="Cambria"/>
              </a:rPr>
              <a:t>centara izvrsnosti</a:t>
            </a:r>
          </a:p>
          <a:p>
            <a:pPr marL="342900" indent="-342900">
              <a:spcBef>
                <a:spcPts val="0"/>
              </a:spcBef>
              <a:buClr>
                <a:schemeClr val="dk1"/>
              </a:buClr>
              <a:buSzPts val="2400"/>
              <a:buFont typeface="Arial" panose="020B0604020202020204" pitchFamily="34" charset="0"/>
              <a:buChar char="•"/>
            </a:pPr>
            <a:r>
              <a:rPr lang="hr-HR" dirty="0">
                <a:solidFill>
                  <a:schemeClr val="tx1"/>
                </a:solidFill>
                <a:latin typeface="Cambria"/>
                <a:ea typeface="Cambria"/>
                <a:cs typeface="Cambria"/>
                <a:sym typeface="Cambria"/>
              </a:rPr>
              <a:t>mogućnosti i potrebe vezane uz </a:t>
            </a:r>
            <a:r>
              <a:rPr lang="hr-HR" b="1" dirty="0">
                <a:solidFill>
                  <a:srgbClr val="FF0000"/>
                </a:solidFill>
                <a:latin typeface="Cambria"/>
                <a:ea typeface="Cambria"/>
                <a:cs typeface="Cambria"/>
                <a:sym typeface="Cambria"/>
              </a:rPr>
              <a:t>EU projekte</a:t>
            </a:r>
          </a:p>
          <a:p>
            <a:pPr marL="342900" indent="-342900">
              <a:spcBef>
                <a:spcPts val="0"/>
              </a:spcBef>
              <a:buClr>
                <a:schemeClr val="dk1"/>
              </a:buClr>
              <a:buSzPts val="2400"/>
              <a:buFont typeface="Arial" panose="020B0604020202020204" pitchFamily="34" charset="0"/>
              <a:buChar char="•"/>
            </a:pPr>
            <a:r>
              <a:rPr lang="hr-HR" b="1" dirty="0">
                <a:solidFill>
                  <a:srgbClr val="FF0000"/>
                </a:solidFill>
                <a:latin typeface="Cambria"/>
                <a:ea typeface="Cambria"/>
                <a:cs typeface="Cambria"/>
                <a:sym typeface="Cambria"/>
              </a:rPr>
              <a:t>percepciju i evaluaciju rada strukovnih škola</a:t>
            </a:r>
            <a:r>
              <a:rPr lang="hr-HR" dirty="0">
                <a:solidFill>
                  <a:schemeClr val="tx1"/>
                </a:solidFill>
                <a:latin typeface="Cambria"/>
                <a:ea typeface="Cambria"/>
                <a:cs typeface="Cambria"/>
                <a:sym typeface="Cambria"/>
              </a:rPr>
              <a:t> (uključujući evaluaciju suradnje i utjecaj škola na razvoj županije)</a:t>
            </a:r>
          </a:p>
          <a:p>
            <a:pPr marL="342900" indent="-342900">
              <a:spcBef>
                <a:spcPts val="0"/>
              </a:spcBef>
              <a:buClr>
                <a:schemeClr val="dk1"/>
              </a:buClr>
              <a:buSzPts val="2400"/>
              <a:buFont typeface="Arial" panose="020B0604020202020204" pitchFamily="34" charset="0"/>
              <a:buChar char="•"/>
            </a:pPr>
            <a:r>
              <a:rPr lang="hr-HR" b="1" dirty="0">
                <a:solidFill>
                  <a:srgbClr val="FF0000"/>
                </a:solidFill>
                <a:latin typeface="Cambria"/>
                <a:ea typeface="Cambria"/>
                <a:cs typeface="Cambria"/>
                <a:sym typeface="Cambria"/>
              </a:rPr>
              <a:t>percepciju suradnje s ostalim akterima </a:t>
            </a:r>
            <a:r>
              <a:rPr lang="hr-HR" dirty="0">
                <a:solidFill>
                  <a:schemeClr val="tx1"/>
                </a:solidFill>
                <a:latin typeface="Cambria"/>
                <a:ea typeface="Cambria"/>
                <a:cs typeface="Cambria"/>
                <a:sym typeface="Cambria"/>
              </a:rPr>
              <a:t>(MZO, ASOO, razvojne agencije itd.) 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824192" y="1629005"/>
            <a:ext cx="322480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b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METODOLOGIJA</a:t>
            </a:r>
          </a:p>
          <a:p>
            <a:endParaRPr lang="hr-HR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342900" indent="-342900">
              <a:spcBef>
                <a:spcPts val="0"/>
              </a:spcBef>
              <a:buClr>
                <a:schemeClr val="dk1"/>
              </a:buClr>
              <a:buSzPts val="2400"/>
              <a:buFont typeface="Arial" panose="020B0604020202020204" pitchFamily="34" charset="0"/>
              <a:buChar char="•"/>
            </a:pPr>
            <a:r>
              <a:rPr lang="hr-HR" dirty="0">
                <a:solidFill>
                  <a:schemeClr val="tx1"/>
                </a:solidFill>
                <a:latin typeface="Cambria"/>
                <a:ea typeface="Cambria"/>
                <a:cs typeface="Cambria"/>
                <a:sym typeface="Cambria"/>
              </a:rPr>
              <a:t>dubinski intervjui; </a:t>
            </a:r>
          </a:p>
          <a:p>
            <a:pPr>
              <a:spcBef>
                <a:spcPts val="0"/>
              </a:spcBef>
              <a:buClr>
                <a:schemeClr val="dk1"/>
              </a:buClr>
              <a:buSzPts val="2400"/>
            </a:pPr>
            <a:r>
              <a:rPr lang="hr-HR" dirty="0">
                <a:solidFill>
                  <a:schemeClr val="tx1"/>
                </a:solidFill>
                <a:latin typeface="Cambria"/>
                <a:ea typeface="Cambria"/>
                <a:cs typeface="Cambria"/>
                <a:sym typeface="Cambria"/>
              </a:rPr>
              <a:t>       n = 11</a:t>
            </a:r>
          </a:p>
          <a:p>
            <a:pPr marL="342900" indent="-342900">
              <a:spcBef>
                <a:spcPts val="0"/>
              </a:spcBef>
              <a:buClr>
                <a:schemeClr val="dk1"/>
              </a:buClr>
              <a:buSzPts val="2400"/>
              <a:buFont typeface="Arial" panose="020B0604020202020204" pitchFamily="34" charset="0"/>
              <a:buChar char="•"/>
            </a:pPr>
            <a:r>
              <a:rPr lang="hr-HR" dirty="0">
                <a:solidFill>
                  <a:schemeClr val="tx1"/>
                </a:solidFill>
                <a:latin typeface="Cambria"/>
                <a:ea typeface="Cambria"/>
                <a:cs typeface="Cambria"/>
                <a:sym typeface="Cambria"/>
              </a:rPr>
              <a:t>većina predstavnika radi u odjelu za obrazovanje više od 10 godina</a:t>
            </a:r>
          </a:p>
          <a:p>
            <a:pPr marL="342900" indent="-342900">
              <a:spcBef>
                <a:spcPts val="0"/>
              </a:spcBef>
              <a:buClr>
                <a:schemeClr val="dk1"/>
              </a:buClr>
              <a:buSzPts val="2400"/>
              <a:buFont typeface="Arial" panose="020B0604020202020204" pitchFamily="34" charset="0"/>
              <a:buChar char="•"/>
            </a:pPr>
            <a:r>
              <a:rPr lang="hr-HR" dirty="0">
                <a:solidFill>
                  <a:schemeClr val="tx1"/>
                </a:solidFill>
                <a:latin typeface="Cambria"/>
                <a:ea typeface="Cambria"/>
                <a:cs typeface="Cambria"/>
                <a:sym typeface="Cambria"/>
              </a:rPr>
              <a:t>većina predstavnika ima prethodno radno iskustvo u školi</a:t>
            </a:r>
            <a:endParaRPr lang="hr-HR" sz="1600" dirty="0">
              <a:solidFill>
                <a:schemeClr val="tx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5" name="Rectangle 14"/>
          <p:cNvSpPr/>
          <p:nvPr/>
        </p:nvSpPr>
        <p:spPr>
          <a:xfrm flipV="1">
            <a:off x="-4745820" y="6324657"/>
            <a:ext cx="11809312" cy="92348"/>
          </a:xfrm>
          <a:prstGeom prst="rect">
            <a:avLst/>
          </a:prstGeom>
          <a:solidFill>
            <a:srgbClr val="FF33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 rot="16200000">
            <a:off x="4548082" y="3801693"/>
            <a:ext cx="4925829" cy="101796"/>
          </a:xfrm>
          <a:prstGeom prst="rect">
            <a:avLst/>
          </a:prstGeom>
          <a:solidFill>
            <a:srgbClr val="FF33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E20E1C6-FD37-4F1A-8262-47B849370752}" type="datetime1">
              <a:rPr lang="hr-HR" smtClean="0"/>
              <a:t>4.12.2019.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27.11.2019.</a:t>
            </a:r>
            <a:endParaRPr lang="en-US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032792" y="1340769"/>
            <a:ext cx="8352928" cy="92349"/>
          </a:xfrm>
          <a:prstGeom prst="rect">
            <a:avLst/>
          </a:prstGeom>
          <a:solidFill>
            <a:srgbClr val="FF33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 rot="16200000">
            <a:off x="3186550" y="5471430"/>
            <a:ext cx="8352928" cy="92349"/>
          </a:xfrm>
          <a:prstGeom prst="rect">
            <a:avLst/>
          </a:prstGeom>
          <a:solidFill>
            <a:srgbClr val="FF33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83914675"/>
              </p:ext>
            </p:extLst>
          </p:nvPr>
        </p:nvGraphicFramePr>
        <p:xfrm>
          <a:off x="1540538" y="1767410"/>
          <a:ext cx="5505315" cy="41455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Google Shape;165;p21"/>
          <p:cNvSpPr txBox="1">
            <a:spLocks/>
          </p:cNvSpPr>
          <p:nvPr/>
        </p:nvSpPr>
        <p:spPr bwMode="auto">
          <a:xfrm>
            <a:off x="1415480" y="384977"/>
            <a:ext cx="6192688" cy="1048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spcFirstLastPara="1" vert="horz" wrap="square" lIns="91425" tIns="45700" rIns="91425" bIns="45700" numCol="1" anchor="ctr" anchorCtr="0" compatLnSpc="1">
            <a:prstTxWarp prst="textNoShape">
              <a:avLst/>
            </a:prstTxWarp>
            <a:noAutofit/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MS PGothic" panose="020B0600070205080204" pitchFamily="34" charset="-128"/>
                <a:cs typeface="ＭＳ Ｐゴシック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anose="020B0600070205080204" pitchFamily="34" charset="-128"/>
                <a:cs typeface="ＭＳ Ｐゴシック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anose="020B0600070205080204" pitchFamily="34" charset="-128"/>
                <a:cs typeface="ＭＳ Ｐゴシック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anose="020B0600070205080204" pitchFamily="34" charset="-128"/>
                <a:cs typeface="ＭＳ Ｐゴシック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anose="020B0600070205080204" pitchFamily="34" charset="-128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l">
              <a:spcBef>
                <a:spcPts val="0"/>
              </a:spcBef>
            </a:pPr>
            <a:r>
              <a:rPr lang="hr-HR" sz="2400" b="1" dirty="0">
                <a:solidFill>
                  <a:srgbClr val="17365D"/>
                </a:solidFill>
                <a:latin typeface="Cambria"/>
                <a:ea typeface="Cambria"/>
                <a:cs typeface="Cambria"/>
                <a:sym typeface="Cambria"/>
              </a:rPr>
              <a:t>ZAKLJUČNO </a:t>
            </a:r>
            <a:r>
              <a:rPr lang="it-IT" sz="2400" b="1" dirty="0">
                <a:solidFill>
                  <a:srgbClr val="17365D"/>
                </a:solidFill>
                <a:latin typeface="Cambria"/>
                <a:ea typeface="Cambria"/>
                <a:cs typeface="Cambria"/>
                <a:sym typeface="Cambria"/>
              </a:rPr>
              <a:t>- </a:t>
            </a:r>
            <a:r>
              <a:rPr lang="pl-PL" sz="2400" b="1" dirty="0">
                <a:solidFill>
                  <a:srgbClr val="17365D"/>
                </a:solidFill>
                <a:latin typeface="Cambria"/>
                <a:ea typeface="Cambria"/>
                <a:cs typeface="Cambria"/>
                <a:sym typeface="Cambria"/>
              </a:rPr>
              <a:t>ŽUPANIJSKI ODJELI ZA OBRAZOVANJE</a:t>
            </a:r>
            <a:endParaRPr lang="it-IT" sz="4800" b="1" dirty="0">
              <a:solidFill>
                <a:srgbClr val="17365D"/>
              </a:solidFill>
            </a:endParaRPr>
          </a:p>
        </p:txBody>
      </p:sp>
      <p:graphicFrame>
        <p:nvGraphicFramePr>
          <p:cNvPr id="12" name="Diagram 11"/>
          <p:cNvGraphicFramePr/>
          <p:nvPr>
            <p:extLst>
              <p:ext uri="{D42A27DB-BD31-4B8C-83A1-F6EECF244321}">
                <p14:modId xmlns:p14="http://schemas.microsoft.com/office/powerpoint/2010/main" val="2174912335"/>
              </p:ext>
            </p:extLst>
          </p:nvPr>
        </p:nvGraphicFramePr>
        <p:xfrm>
          <a:off x="6096000" y="1386942"/>
          <a:ext cx="6336704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C4CB298-D7BF-43D9-A823-395212B5A6BB}" type="datetime1">
              <a:rPr lang="hr-HR" smtClean="0"/>
              <a:t>4.12.2019.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27.11.2019.</a:t>
            </a:r>
            <a:endParaRPr lang="en-US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>
        <p:bldAsOne/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 rot="16200000">
            <a:off x="3186550" y="1222586"/>
            <a:ext cx="8352928" cy="92349"/>
          </a:xfrm>
          <a:prstGeom prst="rect">
            <a:avLst/>
          </a:prstGeom>
          <a:solidFill>
            <a:srgbClr val="FF33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7316839" y="5424884"/>
            <a:ext cx="8352928" cy="92349"/>
          </a:xfrm>
          <a:prstGeom prst="rect">
            <a:avLst/>
          </a:prstGeom>
          <a:solidFill>
            <a:srgbClr val="FF33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24" name="Google Shape;165;p21"/>
          <p:cNvSpPr txBox="1">
            <a:spLocks noGrp="1"/>
          </p:cNvSpPr>
          <p:nvPr>
            <p:ph type="title"/>
          </p:nvPr>
        </p:nvSpPr>
        <p:spPr>
          <a:xfrm>
            <a:off x="1271464" y="404666"/>
            <a:ext cx="5904656" cy="86409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numCol="1" anchor="ctr" anchorCtr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0"/>
              </a:spcBef>
            </a:pPr>
            <a:r>
              <a:rPr lang="it-IT" sz="2400" b="1" dirty="0">
                <a:solidFill>
                  <a:srgbClr val="17365D"/>
                </a:solidFill>
                <a:latin typeface="Cambria"/>
                <a:ea typeface="Cambria"/>
                <a:cs typeface="Cambria"/>
                <a:sym typeface="Cambria"/>
              </a:rPr>
              <a:t>SMJERNIC</a:t>
            </a:r>
            <a:r>
              <a:rPr lang="hr-HR" sz="2400" b="1" dirty="0">
                <a:solidFill>
                  <a:srgbClr val="17365D"/>
                </a:solidFill>
                <a:latin typeface="Cambria"/>
                <a:ea typeface="Cambria"/>
                <a:cs typeface="Cambria"/>
                <a:sym typeface="Cambria"/>
              </a:rPr>
              <a:t>E ZA STRUČNO USAVRŠAVANJE STRUKOVNIH NASTAVNIKA</a:t>
            </a:r>
            <a:endParaRPr sz="2400" b="1" dirty="0">
              <a:solidFill>
                <a:srgbClr val="FF0000"/>
              </a:solidFill>
            </a:endParaRPr>
          </a:p>
        </p:txBody>
      </p:sp>
      <p:sp>
        <p:nvSpPr>
          <p:cNvPr id="26" name="Google Shape;165;p21">
            <a:extLst>
              <a:ext uri="{FF2B5EF4-FFF2-40B4-BE49-F238E27FC236}">
                <a16:creationId xmlns="" xmlns:a16="http://schemas.microsoft.com/office/drawing/2014/main" id="{CE2EDDB5-CAF3-4E46-BF9C-EC5EFB9E2D0F}"/>
              </a:ext>
            </a:extLst>
          </p:cNvPr>
          <p:cNvSpPr txBox="1">
            <a:spLocks/>
          </p:cNvSpPr>
          <p:nvPr/>
        </p:nvSpPr>
        <p:spPr>
          <a:xfrm>
            <a:off x="7752184" y="401077"/>
            <a:ext cx="3045296" cy="155838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endParaRPr lang="it-IT" sz="24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843993697"/>
              </p:ext>
            </p:extLst>
          </p:nvPr>
        </p:nvGraphicFramePr>
        <p:xfrm>
          <a:off x="588086" y="1628801"/>
          <a:ext cx="6604000" cy="4402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325413194"/>
              </p:ext>
            </p:extLst>
          </p:nvPr>
        </p:nvGraphicFramePr>
        <p:xfrm>
          <a:off x="8188641" y="548680"/>
          <a:ext cx="2255801" cy="38884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C8947B3-5168-4699-A715-F9E474A37A78}" type="datetime1">
              <a:rPr lang="hr-HR" smtClean="0"/>
              <a:t>4.12.2019.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27.11.2019.</a:t>
            </a:r>
            <a:endParaRPr 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0"/>
          <p:cNvSpPr txBox="1">
            <a:spLocks noGrp="1"/>
          </p:cNvSpPr>
          <p:nvPr>
            <p:ph type="title"/>
          </p:nvPr>
        </p:nvSpPr>
        <p:spPr>
          <a:xfrm>
            <a:off x="2015026" y="836712"/>
            <a:ext cx="8229600" cy="829232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numCol="1" anchor="ctr" anchorCtr="0" compatLnSpc="1">
            <a:prstTxWarp prst="textNoShape">
              <a:avLst/>
            </a:prstTxWarp>
            <a:noAutofit/>
          </a:bodyPr>
          <a:lstStyle/>
          <a:p>
            <a:pPr algn="l">
              <a:spcBef>
                <a:spcPts val="0"/>
              </a:spcBef>
            </a:pPr>
            <a:r>
              <a:rPr lang="hr-HR" sz="2400" b="1" dirty="0">
                <a:solidFill>
                  <a:srgbClr val="17365D"/>
                </a:solidFill>
                <a:latin typeface="Cambria"/>
                <a:ea typeface="Cambria"/>
                <a:cs typeface="Cambria"/>
                <a:sym typeface="Cambria"/>
              </a:rPr>
              <a:t>NOVI MODEL STRUČNOG USAVRŠAVANJA</a:t>
            </a:r>
            <a:endParaRPr lang="hr-HR" sz="2400" dirty="0">
              <a:solidFill>
                <a:srgbClr val="17365D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57" name="Google Shape;157;p20"/>
          <p:cNvSpPr txBox="1">
            <a:spLocks noGrp="1"/>
          </p:cNvSpPr>
          <p:nvPr>
            <p:ph type="body" idx="1"/>
          </p:nvPr>
        </p:nvSpPr>
        <p:spPr>
          <a:xfrm>
            <a:off x="1981200" y="1916832"/>
            <a:ext cx="8363272" cy="4176464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numCol="1" anchor="t" anchorCtr="0" compatLnSpc="1">
            <a:prstTxWarp prst="textNoShape">
              <a:avLst/>
            </a:prstTxWarp>
            <a:noAutofit/>
          </a:bodyPr>
          <a:lstStyle/>
          <a:p>
            <a:pPr marL="0" indent="0">
              <a:buNone/>
            </a:pPr>
            <a:r>
              <a:rPr lang="hr-HR" sz="2000" dirty="0">
                <a:latin typeface="Cambria" panose="02040503050406030204" pitchFamily="18" charset="0"/>
                <a:ea typeface="Cambria"/>
                <a:cs typeface="Cambria"/>
              </a:rPr>
              <a:t>Teme su iz:</a:t>
            </a:r>
          </a:p>
          <a:p>
            <a:pPr lvl="1"/>
            <a:r>
              <a:rPr lang="hr-HR" sz="2000" dirty="0">
                <a:latin typeface="Cambria" panose="02040503050406030204" pitchFamily="18" charset="0"/>
                <a:ea typeface="Cambria"/>
                <a:cs typeface="Cambria"/>
              </a:rPr>
              <a:t>pedagogije i njezinih pripadajućih grana – didaktike i školske pedagogije</a:t>
            </a:r>
          </a:p>
          <a:p>
            <a:pPr lvl="1"/>
            <a:r>
              <a:rPr lang="hr-HR" sz="2000" dirty="0">
                <a:latin typeface="Cambria" panose="02040503050406030204" pitchFamily="18" charset="0"/>
                <a:ea typeface="Cambria"/>
                <a:cs typeface="Cambria"/>
              </a:rPr>
              <a:t>psihologije odgoja i obrazovanja, metodike, informacijsko-komunikacijske znanosti, savjetodavnog rada, obrazovnog menadžmenta</a:t>
            </a:r>
          </a:p>
          <a:p>
            <a:pPr lvl="1"/>
            <a:r>
              <a:rPr lang="hr-HR" sz="2000" dirty="0">
                <a:latin typeface="Cambria" panose="02040503050406030204" pitchFamily="18" charset="0"/>
                <a:ea typeface="Cambria"/>
                <a:cs typeface="Cambria"/>
              </a:rPr>
              <a:t>sektorskih specifičnih područja (stručne teme).</a:t>
            </a:r>
          </a:p>
        </p:txBody>
      </p:sp>
      <p:sp>
        <p:nvSpPr>
          <p:cNvPr id="7" name="Rectangle 6"/>
          <p:cNvSpPr/>
          <p:nvPr/>
        </p:nvSpPr>
        <p:spPr>
          <a:xfrm>
            <a:off x="-672752" y="5424883"/>
            <a:ext cx="13140000" cy="92350"/>
          </a:xfrm>
          <a:prstGeom prst="rect">
            <a:avLst/>
          </a:prstGeom>
          <a:solidFill>
            <a:srgbClr val="FF33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80EA001-91B3-44B7-A1A3-4FE55CAC6C65}" type="datetime1">
              <a:rPr lang="hr-HR" smtClean="0"/>
              <a:t>4.12.2019.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27.11.2019.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93045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0"/>
          <p:cNvSpPr txBox="1">
            <a:spLocks noGrp="1"/>
          </p:cNvSpPr>
          <p:nvPr>
            <p:ph type="title"/>
          </p:nvPr>
        </p:nvSpPr>
        <p:spPr>
          <a:xfrm>
            <a:off x="2015026" y="836712"/>
            <a:ext cx="8229600" cy="829232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numCol="1" anchor="ctr" anchorCtr="0" compatLnSpc="1">
            <a:prstTxWarp prst="textNoShape">
              <a:avLst/>
            </a:prstTxWarp>
            <a:noAutofit/>
          </a:bodyPr>
          <a:lstStyle/>
          <a:p>
            <a:pPr algn="l">
              <a:spcBef>
                <a:spcPts val="0"/>
              </a:spcBef>
            </a:pPr>
            <a:r>
              <a:rPr lang="hr-HR" sz="2400" b="1" dirty="0">
                <a:solidFill>
                  <a:srgbClr val="17365D"/>
                </a:solidFill>
                <a:latin typeface="Cambria"/>
                <a:ea typeface="Cambria"/>
                <a:cs typeface="Cambria"/>
                <a:sym typeface="Cambria"/>
              </a:rPr>
              <a:t>NOVI MODEL STRUČNOG USAVRŠAVANJA</a:t>
            </a:r>
            <a:endParaRPr lang="hr-HR" sz="2400" dirty="0">
              <a:solidFill>
                <a:srgbClr val="17365D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57" name="Google Shape;157;p20"/>
          <p:cNvSpPr txBox="1">
            <a:spLocks noGrp="1"/>
          </p:cNvSpPr>
          <p:nvPr>
            <p:ph type="body" idx="1"/>
          </p:nvPr>
        </p:nvSpPr>
        <p:spPr>
          <a:xfrm>
            <a:off x="1948190" y="1633842"/>
            <a:ext cx="8363272" cy="4176464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numCol="1" anchor="t" anchorCtr="0" compatLnSpc="1">
            <a:prstTxWarp prst="textNoShape">
              <a:avLst/>
            </a:prstTxWarp>
            <a:noAutofit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hr-HR" sz="2000" dirty="0">
                <a:latin typeface="Cambria" panose="02040503050406030204" pitchFamily="18" charset="0"/>
                <a:ea typeface="Cambria"/>
                <a:cs typeface="Cambria"/>
              </a:rPr>
              <a:t>Moduli se provode </a:t>
            </a:r>
            <a:r>
              <a:rPr lang="hr-HR" sz="2000" b="1" dirty="0">
                <a:latin typeface="Cambria" panose="02040503050406030204" pitchFamily="18" charset="0"/>
                <a:ea typeface="Cambria"/>
                <a:cs typeface="Cambria"/>
              </a:rPr>
              <a:t>neposrednom nastavom </a:t>
            </a:r>
            <a:r>
              <a:rPr lang="hr-HR" sz="2000" dirty="0">
                <a:latin typeface="Cambria" panose="02040503050406030204" pitchFamily="18" charset="0"/>
                <a:ea typeface="Cambria"/>
                <a:cs typeface="Cambria"/>
              </a:rPr>
              <a:t>i </a:t>
            </a:r>
            <a:r>
              <a:rPr lang="hr-HR" sz="2000" b="1" dirty="0">
                <a:latin typeface="Cambria" panose="02040503050406030204" pitchFamily="18" charset="0"/>
                <a:ea typeface="Cambria"/>
                <a:cs typeface="Cambria"/>
              </a:rPr>
              <a:t>samostalnim radom polaznika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hr-HR" sz="2000" dirty="0">
                <a:latin typeface="Cambria" panose="02040503050406030204" pitchFamily="18" charset="0"/>
                <a:ea typeface="Cambria"/>
                <a:cs typeface="Cambria"/>
              </a:rPr>
              <a:t>Neposredna nastava</a:t>
            </a:r>
          </a:p>
          <a:p>
            <a:pPr marL="742950" lvl="2" indent="-342900"/>
            <a:r>
              <a:rPr lang="hr-HR" sz="1800" dirty="0">
                <a:latin typeface="Cambria" panose="02040503050406030204" pitchFamily="18" charset="0"/>
                <a:ea typeface="Cambria"/>
                <a:cs typeface="Cambria"/>
              </a:rPr>
              <a:t>predavanja, provjere znanja, auditorne i laboratorijske vježbe, pokusi na predavanjima, demonstracijske vježbe, konzultacije 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hr-HR" sz="2000" dirty="0">
                <a:latin typeface="Cambria" panose="02040503050406030204" pitchFamily="18" charset="0"/>
                <a:ea typeface="Cambria"/>
                <a:cs typeface="Cambria"/>
              </a:rPr>
              <a:t>Samostalni rad polaznika</a:t>
            </a:r>
          </a:p>
          <a:p>
            <a:pPr marL="742950" lvl="2" indent="-342900"/>
            <a:r>
              <a:rPr lang="hr-HR" sz="1800" dirty="0">
                <a:latin typeface="Cambria" panose="02040503050406030204" pitchFamily="18" charset="0"/>
                <a:ea typeface="Cambria"/>
                <a:cs typeface="Cambria"/>
              </a:rPr>
              <a:t>seminari, konstrukcijske vježbe, programske vježbe, e-učenje i ostali oblici samostalnoga učenja</a:t>
            </a:r>
            <a:r>
              <a:rPr lang="hr-HR" sz="1600" dirty="0">
                <a:latin typeface="Cambria" panose="02040503050406030204" pitchFamily="18" charset="0"/>
                <a:ea typeface="Cambria"/>
                <a:cs typeface="Cambria"/>
              </a:rPr>
              <a:t>.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hr-HR" sz="2000" dirty="0">
                <a:latin typeface="Cambria" panose="02040503050406030204" pitchFamily="18" charset="0"/>
                <a:ea typeface="Cambria"/>
                <a:cs typeface="Cambria"/>
              </a:rPr>
              <a:t>Moduli se mogu izvoditi kroz jedan ili dva ciklusa nastave (jesenski i proljetni), a završavaju vrednovanjem. 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hr-HR" sz="2000" dirty="0">
                <a:latin typeface="Cambria" panose="02040503050406030204" pitchFamily="18" charset="0"/>
                <a:ea typeface="Cambria"/>
                <a:cs typeface="Cambria"/>
              </a:rPr>
              <a:t>Polaznicima se izdaje potvrda o uspješnom završetku modula</a:t>
            </a:r>
          </a:p>
        </p:txBody>
      </p:sp>
      <p:sp>
        <p:nvSpPr>
          <p:cNvPr id="8" name="Rectangle 7"/>
          <p:cNvSpPr/>
          <p:nvPr/>
        </p:nvSpPr>
        <p:spPr>
          <a:xfrm>
            <a:off x="-672752" y="5424883"/>
            <a:ext cx="13032000" cy="92350"/>
          </a:xfrm>
          <a:prstGeom prst="rect">
            <a:avLst/>
          </a:prstGeom>
          <a:solidFill>
            <a:srgbClr val="FF33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B1268F4-09F8-4058-A61A-80995AB6C29C}" type="datetime1">
              <a:rPr lang="hr-HR" smtClean="0"/>
              <a:t>4.12.2019.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27.11.2019.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61351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16200000">
            <a:off x="3234294" y="1294594"/>
            <a:ext cx="8352928" cy="92349"/>
          </a:xfrm>
          <a:prstGeom prst="rect">
            <a:avLst/>
          </a:prstGeom>
          <a:solidFill>
            <a:srgbClr val="FF33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-960784" y="5424884"/>
            <a:ext cx="8352928" cy="92349"/>
          </a:xfrm>
          <a:prstGeom prst="rect">
            <a:avLst/>
          </a:prstGeom>
          <a:solidFill>
            <a:srgbClr val="FF33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10" name="Google Shape;165;p21"/>
          <p:cNvSpPr txBox="1">
            <a:spLocks noGrp="1"/>
          </p:cNvSpPr>
          <p:nvPr>
            <p:ph type="title"/>
          </p:nvPr>
        </p:nvSpPr>
        <p:spPr>
          <a:xfrm>
            <a:off x="1570826" y="24035"/>
            <a:ext cx="5544616" cy="1316732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numCol="1" anchor="ctr" anchorCtr="0" compatLnSpc="1">
            <a:prstTxWarp prst="textNoShape">
              <a:avLst/>
            </a:prstTxWarp>
            <a:noAutofit/>
          </a:bodyPr>
          <a:lstStyle/>
          <a:p>
            <a:pPr algn="l">
              <a:spcBef>
                <a:spcPts val="0"/>
              </a:spcBef>
            </a:pPr>
            <a:r>
              <a:rPr lang="hr-HR" sz="2400" b="1" dirty="0">
                <a:solidFill>
                  <a:srgbClr val="17365D"/>
                </a:solidFill>
                <a:latin typeface="Cambria"/>
                <a:ea typeface="Cambria"/>
                <a:cs typeface="Cambria"/>
                <a:sym typeface="Cambria"/>
              </a:rPr>
              <a:t>Jačanje pedagoških i specifičnih metodičkih kompetencija nastavnika - pripadajući moduli</a:t>
            </a:r>
            <a:endParaRPr lang="hr-HR" sz="2400" b="1" dirty="0">
              <a:solidFill>
                <a:srgbClr val="17365D"/>
              </a:solidFill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sz="half" idx="4294967295"/>
          </p:nvPr>
        </p:nvSpPr>
        <p:spPr>
          <a:xfrm>
            <a:off x="1558816" y="1475205"/>
            <a:ext cx="5423260" cy="3816424"/>
          </a:xfrm>
          <a:prstGeom prst="rect">
            <a:avLst/>
          </a:prstGeo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r-HR" b="1" dirty="0">
                <a:latin typeface="Cambria" panose="02040503050406030204" pitchFamily="18" charset="0"/>
              </a:rPr>
              <a:t>MT 2</a:t>
            </a:r>
            <a:r>
              <a:rPr lang="hr-HR" dirty="0">
                <a:latin typeface="Cambria" panose="02040503050406030204" pitchFamily="18" charset="0"/>
              </a:rPr>
              <a:t> - Unapređivanje pedagoških </a:t>
            </a:r>
            <a:r>
              <a:rPr lang="hr-HR" dirty="0" smtClean="0">
                <a:latin typeface="Cambria" panose="02040503050406030204" pitchFamily="18" charset="0"/>
              </a:rPr>
              <a:t>kompetencija za </a:t>
            </a:r>
            <a:r>
              <a:rPr lang="hr-HR" dirty="0">
                <a:latin typeface="Cambria" panose="02040503050406030204" pitchFamily="18" charset="0"/>
              </a:rPr>
              <a:t>strukovno obrazovanje i osposobljavanje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hr-HR" b="1" dirty="0">
                <a:latin typeface="Cambria" panose="02040503050406030204" pitchFamily="18" charset="0"/>
              </a:rPr>
              <a:t>MT 3</a:t>
            </a:r>
            <a:r>
              <a:rPr lang="hr-HR" dirty="0">
                <a:latin typeface="Cambria" panose="02040503050406030204" pitchFamily="18" charset="0"/>
              </a:rPr>
              <a:t> - Planiranje nastave i metodike nastavnog procesa u strukovnom obrazovanju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hr-HR" b="1" dirty="0">
                <a:latin typeface="Cambria" panose="02040503050406030204" pitchFamily="18" charset="0"/>
              </a:rPr>
              <a:t>MT 4</a:t>
            </a:r>
            <a:r>
              <a:rPr lang="hr-HR" dirty="0">
                <a:latin typeface="Cambria" panose="02040503050406030204" pitchFamily="18" charset="0"/>
              </a:rPr>
              <a:t> - Odgojno-obrazovni rad s učenicima s teškoćama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hr-HR" b="1" dirty="0">
                <a:latin typeface="Cambria" panose="02040503050406030204" pitchFamily="18" charset="0"/>
              </a:rPr>
              <a:t>MT 5</a:t>
            </a:r>
            <a:r>
              <a:rPr lang="hr-HR" dirty="0">
                <a:latin typeface="Cambria" panose="02040503050406030204" pitchFamily="18" charset="0"/>
              </a:rPr>
              <a:t> - Odgojno-obrazovni rad s darovitim učenicima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hr-HR" b="1" dirty="0">
                <a:latin typeface="Cambria" panose="02040503050406030204" pitchFamily="18" charset="0"/>
              </a:rPr>
              <a:t>MT 10 </a:t>
            </a:r>
            <a:r>
              <a:rPr lang="hr-HR" dirty="0">
                <a:latin typeface="Cambria" panose="02040503050406030204" pitchFamily="18" charset="0"/>
              </a:rPr>
              <a:t>- Jačanje kompetencija za upravljanje razredom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hr-HR" b="1" dirty="0">
                <a:latin typeface="Cambria" panose="02040503050406030204" pitchFamily="18" charset="0"/>
              </a:rPr>
              <a:t>MT 11 </a:t>
            </a:r>
            <a:r>
              <a:rPr lang="hr-HR" dirty="0">
                <a:latin typeface="Cambria" panose="02040503050406030204" pitchFamily="18" charset="0"/>
              </a:rPr>
              <a:t>- Praćenje, vrednovanje i </a:t>
            </a:r>
            <a:r>
              <a:rPr lang="hr-HR" dirty="0" smtClean="0">
                <a:latin typeface="Cambria" panose="02040503050406030204" pitchFamily="18" charset="0"/>
              </a:rPr>
              <a:t>ocjenjivanje</a:t>
            </a:r>
            <a:endParaRPr lang="hr-HR" dirty="0">
              <a:latin typeface="Cambria" panose="02040503050406030204" pitchFamily="18" charset="0"/>
            </a:endParaRPr>
          </a:p>
          <a:p>
            <a:pPr marL="0" indent="0">
              <a:buNone/>
            </a:pPr>
            <a:endParaRPr lang="hr-HR" dirty="0">
              <a:latin typeface="Cambria" panose="02040503050406030204" pitchFamily="18" charset="0"/>
            </a:endParaRPr>
          </a:p>
          <a:p>
            <a:pPr marL="0" indent="0">
              <a:buNone/>
            </a:pPr>
            <a:endParaRPr lang="hr-HR" dirty="0">
              <a:latin typeface="Cambria" panose="02040503050406030204" pitchFamily="18" charset="0"/>
            </a:endParaRPr>
          </a:p>
          <a:p>
            <a:pPr marL="0" indent="0">
              <a:buNone/>
            </a:pPr>
            <a:endParaRPr lang="hr-HR" dirty="0">
              <a:latin typeface="Cambria" panose="02040503050406030204" pitchFamily="18" charset="0"/>
            </a:endParaRPr>
          </a:p>
          <a:p>
            <a:pPr marL="0" indent="0">
              <a:buNone/>
            </a:pPr>
            <a:endParaRPr lang="hr-HR" dirty="0">
              <a:latin typeface="Cambria" panose="02040503050406030204" pitchFamily="18" charset="0"/>
            </a:endParaRPr>
          </a:p>
        </p:txBody>
      </p:sp>
      <p:sp>
        <p:nvSpPr>
          <p:cNvPr id="12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7716871" y="1475205"/>
            <a:ext cx="3255902" cy="2952328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hr-HR" sz="2000" b="1" dirty="0">
                <a:latin typeface="Cambria" panose="02040503050406030204" pitchFamily="18" charset="0"/>
              </a:rPr>
              <a:t>MI 1</a:t>
            </a:r>
            <a:r>
              <a:rPr lang="hr-HR" sz="2000" dirty="0">
                <a:latin typeface="Cambria" panose="02040503050406030204" pitchFamily="18" charset="0"/>
              </a:rPr>
              <a:t> - Modul za pripravnike</a:t>
            </a:r>
          </a:p>
          <a:p>
            <a:pPr marL="0" indent="0">
              <a:buNone/>
            </a:pPr>
            <a:r>
              <a:rPr lang="hr-HR" sz="2000" b="1" dirty="0">
                <a:latin typeface="Cambria" panose="02040503050406030204" pitchFamily="18" charset="0"/>
              </a:rPr>
              <a:t>MI 2</a:t>
            </a:r>
            <a:r>
              <a:rPr lang="hr-HR" sz="2000" dirty="0">
                <a:latin typeface="Cambria" panose="02040503050406030204" pitchFamily="18" charset="0"/>
              </a:rPr>
              <a:t> - Razvoj kompetencija za razvoj stručnih sadržaja i sadržaja za poučavanje</a:t>
            </a:r>
          </a:p>
          <a:p>
            <a:pPr marL="0" indent="0">
              <a:buNone/>
            </a:pPr>
            <a:r>
              <a:rPr lang="hr-HR" sz="2000" b="1" dirty="0">
                <a:latin typeface="Cambria" panose="02040503050406030204" pitchFamily="18" charset="0"/>
              </a:rPr>
              <a:t>MI 3</a:t>
            </a:r>
            <a:r>
              <a:rPr lang="hr-HR" sz="2000" dirty="0">
                <a:latin typeface="Cambria" panose="02040503050406030204" pitchFamily="18" charset="0"/>
              </a:rPr>
              <a:t> - Jačanje andragoških kompetencija</a:t>
            </a:r>
          </a:p>
          <a:p>
            <a:pPr marL="0" indent="0">
              <a:buNone/>
            </a:pPr>
            <a:r>
              <a:rPr lang="hr-HR" sz="2000" b="1" dirty="0">
                <a:latin typeface="Cambria" panose="02040503050406030204" pitchFamily="18" charset="0"/>
              </a:rPr>
              <a:t>MI 6</a:t>
            </a:r>
            <a:r>
              <a:rPr lang="hr-HR" sz="2000" dirty="0">
                <a:latin typeface="Cambria" panose="02040503050406030204" pitchFamily="18" charset="0"/>
              </a:rPr>
              <a:t> - Društveno korisno učenje</a:t>
            </a:r>
          </a:p>
          <a:p>
            <a:endParaRPr lang="hr-HR" sz="2000" dirty="0">
              <a:latin typeface="Cambria" panose="02040503050406030204" pitchFamily="18" charset="0"/>
            </a:endParaRPr>
          </a:p>
        </p:txBody>
      </p:sp>
      <p:sp>
        <p:nvSpPr>
          <p:cNvPr id="13" name="Text Placeholder 1"/>
          <p:cNvSpPr txBox="1">
            <a:spLocks/>
          </p:cNvSpPr>
          <p:nvPr/>
        </p:nvSpPr>
        <p:spPr bwMode="auto">
          <a:xfrm>
            <a:off x="3464766" y="5650486"/>
            <a:ext cx="1756736" cy="619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400" b="1" dirty="0">
                <a:solidFill>
                  <a:srgbClr val="009900"/>
                </a:solidFill>
                <a:latin typeface="Cambria" panose="02040503050406030204" pitchFamily="18" charset="0"/>
              </a:rPr>
              <a:t>Temeljni</a:t>
            </a:r>
          </a:p>
        </p:txBody>
      </p:sp>
      <p:sp>
        <p:nvSpPr>
          <p:cNvPr id="14" name="Text Placeholder 1"/>
          <p:cNvSpPr txBox="1">
            <a:spLocks/>
          </p:cNvSpPr>
          <p:nvPr/>
        </p:nvSpPr>
        <p:spPr bwMode="auto">
          <a:xfrm>
            <a:off x="8466454" y="5650486"/>
            <a:ext cx="1756736" cy="619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400" b="1" dirty="0">
                <a:solidFill>
                  <a:srgbClr val="009900"/>
                </a:solidFill>
                <a:latin typeface="Cambria" panose="02040503050406030204" pitchFamily="18" charset="0"/>
              </a:rPr>
              <a:t>Izborni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6A8AA42-2CA0-401B-B540-5F6709DD43BA}" type="datetime1">
              <a:rPr lang="hr-HR" smtClean="0"/>
              <a:t>4.12.2019.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27.11.2019.</a:t>
            </a:r>
            <a:endParaRPr lang="en-US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rot="16200000">
            <a:off x="3234294" y="5831098"/>
            <a:ext cx="8352928" cy="92349"/>
          </a:xfrm>
          <a:prstGeom prst="rect">
            <a:avLst/>
          </a:prstGeom>
          <a:solidFill>
            <a:srgbClr val="FF33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7364583" y="1702806"/>
            <a:ext cx="8352928" cy="92349"/>
          </a:xfrm>
          <a:prstGeom prst="rect">
            <a:avLst/>
          </a:prstGeom>
          <a:solidFill>
            <a:srgbClr val="FF33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26" name="Google Shape;165;p21"/>
          <p:cNvSpPr txBox="1">
            <a:spLocks/>
          </p:cNvSpPr>
          <p:nvPr/>
        </p:nvSpPr>
        <p:spPr bwMode="auto">
          <a:xfrm>
            <a:off x="1570826" y="24035"/>
            <a:ext cx="5544616" cy="1316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spcFirstLastPara="1" vert="horz" wrap="square" lIns="91425" tIns="45700" rIns="91425" bIns="45700" numCol="1" anchor="ctr" anchorCtr="0" compatLnSpc="1">
            <a:prstTxWarp prst="textNoShape">
              <a:avLst/>
            </a:prstTxWarp>
            <a:noAutofit/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MS PGothic" panose="020B0600070205080204" pitchFamily="34" charset="-128"/>
                <a:cs typeface="ＭＳ Ｐゴシック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anose="020B0600070205080204" pitchFamily="34" charset="-128"/>
                <a:cs typeface="ＭＳ Ｐゴシック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anose="020B0600070205080204" pitchFamily="34" charset="-128"/>
                <a:cs typeface="ＭＳ Ｐゴシック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anose="020B0600070205080204" pitchFamily="34" charset="-128"/>
                <a:cs typeface="ＭＳ Ｐゴシック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anose="020B0600070205080204" pitchFamily="34" charset="-128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l">
              <a:spcBef>
                <a:spcPts val="0"/>
              </a:spcBef>
            </a:pPr>
            <a:r>
              <a:rPr lang="hr-HR" sz="2400" b="1" dirty="0">
                <a:solidFill>
                  <a:srgbClr val="17365D"/>
                </a:solidFill>
                <a:latin typeface="Cambria"/>
                <a:ea typeface="Cambria"/>
                <a:cs typeface="Cambria"/>
                <a:sym typeface="Cambria"/>
              </a:rPr>
              <a:t>Razvoj suradnje i partnerstva s poslodavcima - pripadajući moduli</a:t>
            </a:r>
            <a:endParaRPr lang="hr-HR" sz="2400" b="1" dirty="0">
              <a:solidFill>
                <a:srgbClr val="17365D"/>
              </a:solidFill>
            </a:endParaRPr>
          </a:p>
        </p:txBody>
      </p:sp>
      <p:sp>
        <p:nvSpPr>
          <p:cNvPr id="27" name="Content Placeholder 2"/>
          <p:cNvSpPr>
            <a:spLocks noGrp="1"/>
          </p:cNvSpPr>
          <p:nvPr>
            <p:ph sz="half" idx="4294967295"/>
          </p:nvPr>
        </p:nvSpPr>
        <p:spPr>
          <a:xfrm>
            <a:off x="1600200" y="1692498"/>
            <a:ext cx="4855840" cy="346469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000" b="1" dirty="0">
                <a:latin typeface="Cambria" panose="02040503050406030204" pitchFamily="18" charset="0"/>
              </a:rPr>
              <a:t>MT 6</a:t>
            </a:r>
            <a:r>
              <a:rPr lang="hr-HR" sz="2000" dirty="0">
                <a:latin typeface="Cambria" panose="02040503050406030204" pitchFamily="18" charset="0"/>
              </a:rPr>
              <a:t> - Usavršavanje u području struke: nova dostignuća i praćenje promjena</a:t>
            </a:r>
          </a:p>
          <a:p>
            <a:pPr marL="0" indent="0">
              <a:buNone/>
            </a:pPr>
            <a:r>
              <a:rPr lang="hr-HR" sz="2000" b="1" dirty="0">
                <a:latin typeface="Cambria" panose="02040503050406030204" pitchFamily="18" charset="0"/>
              </a:rPr>
              <a:t>MT 7</a:t>
            </a:r>
            <a:r>
              <a:rPr lang="hr-HR" sz="2000" dirty="0">
                <a:latin typeface="Cambria" panose="02040503050406030204" pitchFamily="18" charset="0"/>
              </a:rPr>
              <a:t> - Usavršavanje u području struke: praktičan rad kod poslodavca</a:t>
            </a:r>
          </a:p>
          <a:p>
            <a:pPr marL="0" indent="0">
              <a:buNone/>
            </a:pPr>
            <a:r>
              <a:rPr lang="hr-HR" sz="2000" b="1" dirty="0">
                <a:latin typeface="Cambria" panose="02040503050406030204" pitchFamily="18" charset="0"/>
              </a:rPr>
              <a:t>MT 8</a:t>
            </a:r>
            <a:r>
              <a:rPr lang="hr-HR" sz="2000" dirty="0">
                <a:latin typeface="Cambria" panose="02040503050406030204" pitchFamily="18" charset="0"/>
              </a:rPr>
              <a:t> - Suradnja i uspostavljanje partnerstva s poslodavcima (za ravnatelje)</a:t>
            </a:r>
          </a:p>
          <a:p>
            <a:pPr marL="0" indent="0">
              <a:buNone/>
            </a:pPr>
            <a:r>
              <a:rPr lang="hr-HR" sz="2000" b="1" dirty="0">
                <a:latin typeface="Cambria" panose="02040503050406030204" pitchFamily="18" charset="0"/>
              </a:rPr>
              <a:t>MT 9</a:t>
            </a:r>
            <a:r>
              <a:rPr lang="hr-HR" sz="2000" dirty="0">
                <a:latin typeface="Cambria" panose="02040503050406030204" pitchFamily="18" charset="0"/>
              </a:rPr>
              <a:t> - Suradnja i uspostavljanje partnerstva s poslodavcima (za nastavnike)</a:t>
            </a:r>
          </a:p>
          <a:p>
            <a:pPr marL="0" indent="0">
              <a:buNone/>
            </a:pPr>
            <a:endParaRPr lang="hr-HR" sz="2000" dirty="0">
              <a:latin typeface="Cambria" panose="02040503050406030204" pitchFamily="18" charset="0"/>
            </a:endParaRPr>
          </a:p>
          <a:p>
            <a:pPr marL="0" indent="0">
              <a:buNone/>
            </a:pPr>
            <a:endParaRPr lang="hr-HR" sz="2000" dirty="0">
              <a:latin typeface="Cambria" panose="02040503050406030204" pitchFamily="18" charset="0"/>
            </a:endParaRPr>
          </a:p>
          <a:p>
            <a:pPr marL="0" indent="0">
              <a:buNone/>
            </a:pPr>
            <a:endParaRPr lang="hr-HR" sz="2000" dirty="0">
              <a:latin typeface="Cambria" panose="02040503050406030204" pitchFamily="18" charset="0"/>
            </a:endParaRPr>
          </a:p>
          <a:p>
            <a:pPr marL="0" indent="0">
              <a:buNone/>
            </a:pPr>
            <a:endParaRPr lang="hr-HR" sz="2000" dirty="0">
              <a:latin typeface="Cambria" panose="02040503050406030204" pitchFamily="18" charset="0"/>
            </a:endParaRPr>
          </a:p>
          <a:p>
            <a:pPr marL="0" indent="0">
              <a:buNone/>
            </a:pPr>
            <a:endParaRPr lang="hr-HR" sz="2000" dirty="0">
              <a:latin typeface="Cambria" panose="02040503050406030204" pitchFamily="18" charset="0"/>
            </a:endParaRPr>
          </a:p>
          <a:p>
            <a:pPr marL="0" indent="0">
              <a:buNone/>
            </a:pPr>
            <a:endParaRPr lang="hr-HR" sz="2000" dirty="0">
              <a:latin typeface="Cambria" panose="02040503050406030204" pitchFamily="18" charset="0"/>
            </a:endParaRPr>
          </a:p>
          <a:p>
            <a:pPr marL="0" indent="0">
              <a:buNone/>
            </a:pPr>
            <a:endParaRPr lang="hr-HR" sz="2000" dirty="0">
              <a:latin typeface="Cambria" panose="02040503050406030204" pitchFamily="18" charset="0"/>
            </a:endParaRPr>
          </a:p>
          <a:p>
            <a:pPr marL="0" indent="0">
              <a:buNone/>
            </a:pPr>
            <a:endParaRPr lang="hr-HR" sz="2000" dirty="0">
              <a:latin typeface="Cambria" panose="02040503050406030204" pitchFamily="18" charset="0"/>
            </a:endParaRPr>
          </a:p>
          <a:p>
            <a:pPr marL="0" indent="0">
              <a:buNone/>
            </a:pPr>
            <a:endParaRPr lang="hr-HR" sz="2000" dirty="0">
              <a:latin typeface="Cambria" panose="02040503050406030204" pitchFamily="18" charset="0"/>
            </a:endParaRPr>
          </a:p>
          <a:p>
            <a:pPr marL="0" indent="0">
              <a:buNone/>
            </a:pPr>
            <a:endParaRPr lang="hr-HR" sz="2000" dirty="0">
              <a:latin typeface="Cambria" panose="02040503050406030204" pitchFamily="18" charset="0"/>
            </a:endParaRPr>
          </a:p>
        </p:txBody>
      </p:sp>
      <p:sp>
        <p:nvSpPr>
          <p:cNvPr id="28" name="Text Placeholder 1"/>
          <p:cNvSpPr txBox="1">
            <a:spLocks/>
          </p:cNvSpPr>
          <p:nvPr/>
        </p:nvSpPr>
        <p:spPr bwMode="auto">
          <a:xfrm>
            <a:off x="3149752" y="5013176"/>
            <a:ext cx="1756736" cy="619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400" b="1" dirty="0">
                <a:solidFill>
                  <a:srgbClr val="009900"/>
                </a:solidFill>
                <a:latin typeface="Cambria" panose="02040503050406030204" pitchFamily="18" charset="0"/>
              </a:rPr>
              <a:t>Temeljni</a:t>
            </a:r>
          </a:p>
        </p:txBody>
      </p:sp>
      <p:sp>
        <p:nvSpPr>
          <p:cNvPr id="29" name="Text Placeholder 1"/>
          <p:cNvSpPr txBox="1">
            <a:spLocks/>
          </p:cNvSpPr>
          <p:nvPr/>
        </p:nvSpPr>
        <p:spPr bwMode="auto">
          <a:xfrm>
            <a:off x="8721646" y="2348880"/>
            <a:ext cx="1756736" cy="619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400" b="1" dirty="0">
                <a:solidFill>
                  <a:srgbClr val="009900"/>
                </a:solidFill>
                <a:latin typeface="Cambria" panose="02040503050406030204" pitchFamily="18" charset="0"/>
              </a:rPr>
              <a:t>Izborni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8412760-5B23-4760-A449-40BDE94D643B}" type="datetime1">
              <a:rPr lang="hr-HR" smtClean="0"/>
              <a:t>4.12.2019.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27.11.2019.</a:t>
            </a:r>
            <a:endParaRPr lang="en-US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320824" y="1702805"/>
            <a:ext cx="13680000" cy="92350"/>
          </a:xfrm>
          <a:prstGeom prst="rect">
            <a:avLst/>
          </a:prstGeom>
          <a:solidFill>
            <a:srgbClr val="FF33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33" name="Google Shape;165;p21"/>
          <p:cNvSpPr txBox="1">
            <a:spLocks/>
          </p:cNvSpPr>
          <p:nvPr/>
        </p:nvSpPr>
        <p:spPr bwMode="auto">
          <a:xfrm>
            <a:off x="1570826" y="24035"/>
            <a:ext cx="5544616" cy="1316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spcFirstLastPara="1" vert="horz" wrap="square" lIns="91425" tIns="45700" rIns="91425" bIns="45700" numCol="1" anchor="ctr" anchorCtr="0" compatLnSpc="1">
            <a:prstTxWarp prst="textNoShape">
              <a:avLst/>
            </a:prstTxWarp>
            <a:noAutofit/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MS PGothic" panose="020B0600070205080204" pitchFamily="34" charset="-128"/>
                <a:cs typeface="ＭＳ Ｐゴシック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anose="020B0600070205080204" pitchFamily="34" charset="-128"/>
                <a:cs typeface="ＭＳ Ｐゴシック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anose="020B0600070205080204" pitchFamily="34" charset="-128"/>
                <a:cs typeface="ＭＳ Ｐゴシック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anose="020B0600070205080204" pitchFamily="34" charset="-128"/>
                <a:cs typeface="ＭＳ Ｐゴシック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anose="020B0600070205080204" pitchFamily="34" charset="-128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l">
              <a:spcBef>
                <a:spcPts val="0"/>
              </a:spcBef>
            </a:pPr>
            <a:r>
              <a:rPr lang="hr-HR" sz="2400" b="1" dirty="0">
                <a:solidFill>
                  <a:srgbClr val="17365D"/>
                </a:solidFill>
                <a:latin typeface="Cambria"/>
                <a:ea typeface="Cambria"/>
                <a:cs typeface="Cambria"/>
                <a:sym typeface="Cambria"/>
              </a:rPr>
              <a:t>Unapređenje kulture kvalitete i razvoj kompetencija za cjeloživotno učenje - pripadajući moduli</a:t>
            </a:r>
            <a:endParaRPr lang="hr-HR" sz="2400" b="1" dirty="0">
              <a:solidFill>
                <a:srgbClr val="17365D"/>
              </a:solidFill>
            </a:endParaRPr>
          </a:p>
        </p:txBody>
      </p:sp>
      <p:sp>
        <p:nvSpPr>
          <p:cNvPr id="34" name="Content Placeholder 2"/>
          <p:cNvSpPr>
            <a:spLocks noGrp="1"/>
          </p:cNvSpPr>
          <p:nvPr>
            <p:ph sz="half" idx="4294967295"/>
          </p:nvPr>
        </p:nvSpPr>
        <p:spPr>
          <a:xfrm>
            <a:off x="1570826" y="2147051"/>
            <a:ext cx="4597182" cy="266429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000" b="1" dirty="0">
                <a:latin typeface="Cambria" panose="02040503050406030204" pitchFamily="18" charset="0"/>
              </a:rPr>
              <a:t>MT 1 </a:t>
            </a:r>
            <a:r>
              <a:rPr lang="hr-HR" sz="2000" dirty="0">
                <a:latin typeface="Cambria" panose="02040503050406030204" pitchFamily="18" charset="0"/>
              </a:rPr>
              <a:t>- Unaprjeđenje vještine praćenja osobnog profesionalnog razvoja i cjeloživotnog učenja</a:t>
            </a:r>
          </a:p>
          <a:p>
            <a:pPr marL="0" indent="0">
              <a:buNone/>
            </a:pPr>
            <a:r>
              <a:rPr lang="hr-HR" sz="2000" b="1" dirty="0">
                <a:latin typeface="Cambria" panose="02040503050406030204" pitchFamily="18" charset="0"/>
              </a:rPr>
              <a:t>MT 12 </a:t>
            </a:r>
            <a:r>
              <a:rPr lang="hr-HR" sz="2000" dirty="0">
                <a:latin typeface="Cambria" panose="02040503050406030204" pitchFamily="18" charset="0"/>
              </a:rPr>
              <a:t>- Unapređenje digitalne kompetencije</a:t>
            </a:r>
          </a:p>
          <a:p>
            <a:pPr marL="0" indent="0">
              <a:buNone/>
            </a:pPr>
            <a:r>
              <a:rPr lang="hr-HR" sz="2000" b="1" dirty="0">
                <a:latin typeface="Cambria" panose="02040503050406030204" pitchFamily="18" charset="0"/>
              </a:rPr>
              <a:t>MT 13 </a:t>
            </a:r>
            <a:r>
              <a:rPr lang="hr-HR" sz="2000" dirty="0">
                <a:latin typeface="Cambria" panose="02040503050406030204" pitchFamily="18" charset="0"/>
              </a:rPr>
              <a:t>- Suradnja pri planiranju i osmišljavanju nastavničke prakse</a:t>
            </a:r>
          </a:p>
          <a:p>
            <a:pPr marL="0" indent="0">
              <a:buNone/>
            </a:pPr>
            <a:endParaRPr lang="hr-HR" sz="2000" dirty="0">
              <a:latin typeface="Cambria" panose="02040503050406030204" pitchFamily="18" charset="0"/>
            </a:endParaRPr>
          </a:p>
          <a:p>
            <a:pPr marL="0" indent="0">
              <a:buNone/>
            </a:pPr>
            <a:endParaRPr lang="hr-HR" sz="2000" dirty="0">
              <a:latin typeface="Cambria" panose="02040503050406030204" pitchFamily="18" charset="0"/>
            </a:endParaRPr>
          </a:p>
          <a:p>
            <a:pPr marL="0" indent="0">
              <a:buNone/>
            </a:pPr>
            <a:endParaRPr lang="hr-HR" sz="2000" dirty="0">
              <a:latin typeface="Cambria" panose="02040503050406030204" pitchFamily="18" charset="0"/>
            </a:endParaRPr>
          </a:p>
          <a:p>
            <a:pPr marL="0" indent="0">
              <a:buNone/>
            </a:pPr>
            <a:endParaRPr lang="hr-HR" sz="2000" dirty="0">
              <a:latin typeface="Cambria" panose="02040503050406030204" pitchFamily="18" charset="0"/>
            </a:endParaRPr>
          </a:p>
          <a:p>
            <a:pPr marL="0" indent="0">
              <a:buNone/>
            </a:pPr>
            <a:endParaRPr lang="hr-HR" sz="2000" dirty="0">
              <a:latin typeface="Cambria" panose="02040503050406030204" pitchFamily="18" charset="0"/>
            </a:endParaRPr>
          </a:p>
          <a:p>
            <a:pPr marL="0" indent="0">
              <a:buNone/>
            </a:pPr>
            <a:endParaRPr lang="hr-HR" sz="2000" dirty="0">
              <a:latin typeface="Cambria" panose="02040503050406030204" pitchFamily="18" charset="0"/>
            </a:endParaRPr>
          </a:p>
          <a:p>
            <a:pPr marL="0" indent="0">
              <a:buNone/>
            </a:pPr>
            <a:endParaRPr lang="hr-HR" sz="2000" dirty="0">
              <a:latin typeface="Cambria" panose="02040503050406030204" pitchFamily="18" charset="0"/>
            </a:endParaRPr>
          </a:p>
          <a:p>
            <a:pPr marL="0" indent="0">
              <a:buNone/>
            </a:pPr>
            <a:endParaRPr lang="hr-HR" sz="2000" dirty="0">
              <a:latin typeface="Cambria" panose="02040503050406030204" pitchFamily="18" charset="0"/>
            </a:endParaRPr>
          </a:p>
        </p:txBody>
      </p:sp>
      <p:sp>
        <p:nvSpPr>
          <p:cNvPr id="35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7007226" y="2060849"/>
            <a:ext cx="4041775" cy="4495657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l-PL" sz="2000" b="1" dirty="0">
                <a:latin typeface="Cambria" panose="02040503050406030204" pitchFamily="18" charset="0"/>
              </a:rPr>
              <a:t>MI 4 </a:t>
            </a:r>
            <a:r>
              <a:rPr lang="pl-PL" sz="2000" dirty="0">
                <a:latin typeface="Cambria" panose="02040503050406030204" pitchFamily="18" charset="0"/>
              </a:rPr>
              <a:t>- Samovrednovanje u ustanovama za strukovno obrazovanje</a:t>
            </a:r>
          </a:p>
          <a:p>
            <a:pPr marL="0" indent="0">
              <a:buNone/>
            </a:pPr>
            <a:r>
              <a:rPr lang="hr-HR" sz="2000" b="1" dirty="0">
                <a:latin typeface="Cambria" panose="02040503050406030204" pitchFamily="18" charset="0"/>
              </a:rPr>
              <a:t>MI 5 </a:t>
            </a:r>
            <a:r>
              <a:rPr lang="hr-HR" sz="2000" dirty="0">
                <a:latin typeface="Cambria" panose="02040503050406030204" pitchFamily="18" charset="0"/>
              </a:rPr>
              <a:t>- Primjena IKT-a u učenju i poučavanju strukovnih predmeta</a:t>
            </a:r>
          </a:p>
          <a:p>
            <a:pPr marL="0" indent="0">
              <a:buNone/>
            </a:pPr>
            <a:r>
              <a:rPr lang="hr-HR" sz="2000" b="1" dirty="0">
                <a:latin typeface="Cambria" panose="02040503050406030204" pitchFamily="18" charset="0"/>
              </a:rPr>
              <a:t>MI 7 </a:t>
            </a:r>
            <a:r>
              <a:rPr lang="hr-HR" sz="2000" dirty="0">
                <a:latin typeface="Cambria" panose="02040503050406030204" pitchFamily="18" charset="0"/>
              </a:rPr>
              <a:t>- Načela uključivog i društveno odgovornog poduzetništva i poslovanja</a:t>
            </a:r>
          </a:p>
          <a:p>
            <a:pPr marL="0" indent="0">
              <a:buNone/>
            </a:pPr>
            <a:r>
              <a:rPr lang="pl-PL" sz="2000" b="1" dirty="0">
                <a:latin typeface="Cambria" panose="02040503050406030204" pitchFamily="18" charset="0"/>
              </a:rPr>
              <a:t>MI 8 </a:t>
            </a:r>
            <a:r>
              <a:rPr lang="pl-PL" sz="2000" dirty="0">
                <a:latin typeface="Cambria" panose="02040503050406030204" pitchFamily="18" charset="0"/>
              </a:rPr>
              <a:t>- Kako do EU projekta?</a:t>
            </a:r>
          </a:p>
          <a:p>
            <a:pPr marL="0" indent="0">
              <a:buNone/>
            </a:pPr>
            <a:r>
              <a:rPr lang="it-IT" sz="2000" b="1" dirty="0">
                <a:latin typeface="Cambria" panose="02040503050406030204" pitchFamily="18" charset="0"/>
              </a:rPr>
              <a:t>MI 9</a:t>
            </a:r>
            <a:r>
              <a:rPr lang="hr-HR" sz="2000" b="1" dirty="0">
                <a:latin typeface="Cambria" panose="02040503050406030204" pitchFamily="18" charset="0"/>
              </a:rPr>
              <a:t> </a:t>
            </a:r>
            <a:r>
              <a:rPr lang="hr-HR" sz="2000" dirty="0">
                <a:latin typeface="Cambria" panose="02040503050406030204" pitchFamily="18" charset="0"/>
              </a:rPr>
              <a:t>- </a:t>
            </a:r>
            <a:r>
              <a:rPr lang="it-IT" sz="2000" dirty="0">
                <a:latin typeface="Cambria" panose="02040503050406030204" pitchFamily="18" charset="0"/>
              </a:rPr>
              <a:t>Priprema i provedba EU projekata</a:t>
            </a:r>
            <a:endParaRPr lang="hr-HR" sz="2000" dirty="0">
              <a:latin typeface="Cambria" panose="02040503050406030204" pitchFamily="18" charset="0"/>
            </a:endParaRPr>
          </a:p>
          <a:p>
            <a:pPr marL="0" indent="0">
              <a:buNone/>
            </a:pPr>
            <a:r>
              <a:rPr lang="it-IT" sz="2000" b="1" dirty="0">
                <a:latin typeface="Cambria" panose="02040503050406030204" pitchFamily="18" charset="0"/>
              </a:rPr>
              <a:t>MI 10</a:t>
            </a:r>
            <a:r>
              <a:rPr lang="hr-HR" sz="2000" b="1" dirty="0">
                <a:latin typeface="Cambria" panose="02040503050406030204" pitchFamily="18" charset="0"/>
              </a:rPr>
              <a:t> </a:t>
            </a:r>
            <a:r>
              <a:rPr lang="hr-HR" sz="2000" dirty="0">
                <a:latin typeface="Cambria" panose="02040503050406030204" pitchFamily="18" charset="0"/>
              </a:rPr>
              <a:t>- </a:t>
            </a:r>
            <a:r>
              <a:rPr lang="it-IT" sz="2000" dirty="0">
                <a:latin typeface="Cambria" panose="02040503050406030204" pitchFamily="18" charset="0"/>
              </a:rPr>
              <a:t>Uvod u menadžment i menadžerske vještine</a:t>
            </a:r>
          </a:p>
          <a:p>
            <a:pPr marL="0" indent="0">
              <a:buNone/>
            </a:pPr>
            <a:endParaRPr lang="it-IT" sz="2000" dirty="0">
              <a:latin typeface="Cambria" panose="02040503050406030204" pitchFamily="18" charset="0"/>
            </a:endParaRPr>
          </a:p>
          <a:p>
            <a:pPr marL="0" indent="0">
              <a:buNone/>
            </a:pPr>
            <a:endParaRPr lang="pl-PL" sz="2000" dirty="0">
              <a:latin typeface="Cambria" panose="02040503050406030204" pitchFamily="18" charset="0"/>
            </a:endParaRPr>
          </a:p>
          <a:p>
            <a:pPr marL="0" indent="0">
              <a:buNone/>
            </a:pPr>
            <a:endParaRPr lang="hr-HR" sz="2000" dirty="0">
              <a:latin typeface="Cambria" panose="02040503050406030204" pitchFamily="18" charset="0"/>
            </a:endParaRPr>
          </a:p>
          <a:p>
            <a:pPr marL="0" indent="0">
              <a:buNone/>
            </a:pPr>
            <a:endParaRPr lang="hr-HR" sz="2000" dirty="0">
              <a:latin typeface="Cambria" panose="02040503050406030204" pitchFamily="18" charset="0"/>
            </a:endParaRPr>
          </a:p>
          <a:p>
            <a:pPr marL="0" indent="0">
              <a:buNone/>
            </a:pPr>
            <a:endParaRPr lang="hr-HR" sz="2000" dirty="0">
              <a:latin typeface="Cambria" panose="02040503050406030204" pitchFamily="18" charset="0"/>
            </a:endParaRPr>
          </a:p>
          <a:p>
            <a:pPr marL="0" indent="0">
              <a:buNone/>
            </a:pPr>
            <a:endParaRPr lang="hr-HR" sz="2000" dirty="0">
              <a:latin typeface="Cambria" panose="02040503050406030204" pitchFamily="18" charset="0"/>
            </a:endParaRPr>
          </a:p>
          <a:p>
            <a:pPr marL="0" indent="0">
              <a:buNone/>
            </a:pPr>
            <a:endParaRPr lang="hr-HR" sz="2000" dirty="0">
              <a:latin typeface="Cambria" panose="02040503050406030204" pitchFamily="18" charset="0"/>
            </a:endParaRPr>
          </a:p>
          <a:p>
            <a:pPr marL="0" indent="0">
              <a:buNone/>
            </a:pPr>
            <a:endParaRPr lang="hr-HR" sz="2000" dirty="0">
              <a:latin typeface="Cambria" panose="02040503050406030204" pitchFamily="18" charset="0"/>
            </a:endParaRPr>
          </a:p>
        </p:txBody>
      </p:sp>
      <p:sp>
        <p:nvSpPr>
          <p:cNvPr id="36" name="Text Placeholder 1"/>
          <p:cNvSpPr txBox="1">
            <a:spLocks/>
          </p:cNvSpPr>
          <p:nvPr/>
        </p:nvSpPr>
        <p:spPr bwMode="auto">
          <a:xfrm>
            <a:off x="3149752" y="5013176"/>
            <a:ext cx="1756736" cy="619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400" b="1" dirty="0">
                <a:solidFill>
                  <a:srgbClr val="009900"/>
                </a:solidFill>
                <a:latin typeface="Cambria" panose="02040503050406030204" pitchFamily="18" charset="0"/>
              </a:rPr>
              <a:t>Temeljni</a:t>
            </a:r>
          </a:p>
        </p:txBody>
      </p:sp>
      <p:sp>
        <p:nvSpPr>
          <p:cNvPr id="37" name="Text Placeholder 1"/>
          <p:cNvSpPr txBox="1">
            <a:spLocks/>
          </p:cNvSpPr>
          <p:nvPr/>
        </p:nvSpPr>
        <p:spPr bwMode="auto">
          <a:xfrm>
            <a:off x="7896200" y="998995"/>
            <a:ext cx="1756736" cy="619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400" b="1" dirty="0">
                <a:solidFill>
                  <a:srgbClr val="009900"/>
                </a:solidFill>
                <a:latin typeface="Cambria" panose="02040503050406030204" pitchFamily="18" charset="0"/>
              </a:rPr>
              <a:t>Izborni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F7C34F2-96C8-4A68-8213-DFF0C6523B53}" type="datetime1">
              <a:rPr lang="hr-HR" smtClean="0"/>
              <a:t>4.12.2019.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27.11.2019.</a:t>
            </a:r>
            <a:endParaRPr lang="en-US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hr-HR" sz="2400" b="1" kern="0" dirty="0">
                <a:solidFill>
                  <a:srgbClr val="17365D"/>
                </a:solidFill>
                <a:latin typeface="Cambria"/>
                <a:ea typeface="Cambria"/>
                <a:cs typeface="Cambria"/>
                <a:sym typeface="Cambria"/>
              </a:rPr>
              <a:t>UPORIŠTE U NACIONALNIM STRATEGIJAMA I POLITIKAMA</a:t>
            </a:r>
            <a:endParaRPr lang="hr-HR" altLang="en-US" dirty="0"/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601290" y="1600201"/>
            <a:ext cx="10972800" cy="5257799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None/>
            </a:pPr>
            <a:endParaRPr lang="hr-HR" altLang="en-US" sz="1800" b="1" dirty="0"/>
          </a:p>
          <a:p>
            <a:pPr marL="0" indent="0" eaLnBrk="1" hangingPunct="1">
              <a:lnSpc>
                <a:spcPct val="80000"/>
              </a:lnSpc>
              <a:buNone/>
            </a:pPr>
            <a:endParaRPr lang="en-US" sz="1800" dirty="0"/>
          </a:p>
          <a:p>
            <a:pPr marL="0" indent="0" eaLnBrk="1" hangingPunct="1">
              <a:lnSpc>
                <a:spcPct val="80000"/>
              </a:lnSpc>
              <a:buNone/>
            </a:pPr>
            <a:endParaRPr lang="hr-HR" altLang="en-US" sz="1800" dirty="0"/>
          </a:p>
        </p:txBody>
      </p:sp>
      <p:sp>
        <p:nvSpPr>
          <p:cNvPr id="4" name="Rectangle 3"/>
          <p:cNvSpPr/>
          <p:nvPr/>
        </p:nvSpPr>
        <p:spPr>
          <a:xfrm>
            <a:off x="1691729" y="1183599"/>
            <a:ext cx="10789920" cy="92349"/>
          </a:xfrm>
          <a:prstGeom prst="rect">
            <a:avLst/>
          </a:prstGeom>
          <a:solidFill>
            <a:srgbClr val="FF33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1508849" y="1068582"/>
            <a:ext cx="288032" cy="26253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212209033"/>
              </p:ext>
            </p:extLst>
          </p:nvPr>
        </p:nvGraphicFramePr>
        <p:xfrm>
          <a:off x="1847528" y="1455711"/>
          <a:ext cx="8856984" cy="51411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1608" y="6370820"/>
            <a:ext cx="1165920" cy="264132"/>
          </a:xfrm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5760" y="-7661"/>
            <a:ext cx="6048672" cy="7181077"/>
          </a:xfrm>
          <a:prstGeom prst="rect">
            <a:avLst/>
          </a:prstGeom>
        </p:spPr>
      </p:pic>
      <p:sp>
        <p:nvSpPr>
          <p:cNvPr id="14" name="Google Shape;156;p20"/>
          <p:cNvSpPr txBox="1">
            <a:spLocks/>
          </p:cNvSpPr>
          <p:nvPr/>
        </p:nvSpPr>
        <p:spPr>
          <a:xfrm>
            <a:off x="1236837" y="2276872"/>
            <a:ext cx="2344202" cy="2979644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hr-HR" sz="2400" b="1" dirty="0">
                <a:solidFill>
                  <a:srgbClr val="17365D"/>
                </a:solidFill>
                <a:latin typeface="Cambria"/>
                <a:ea typeface="Cambria"/>
                <a:cs typeface="Cambria"/>
              </a:rPr>
              <a:t>Godišnji plan aktivnosti u  sustavu stručnog usavršavanja  nastavnika strukovnih predmeta</a:t>
            </a:r>
            <a:endParaRPr lang="hr-HR" sz="2400" b="1" dirty="0">
              <a:solidFill>
                <a:srgbClr val="17365D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-8665640" y="1702805"/>
            <a:ext cx="12529392" cy="92350"/>
          </a:xfrm>
          <a:prstGeom prst="rect">
            <a:avLst/>
          </a:prstGeom>
          <a:solidFill>
            <a:srgbClr val="FF33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 rot="16200000">
            <a:off x="-322882" y="5833095"/>
            <a:ext cx="8352928" cy="92349"/>
          </a:xfrm>
          <a:prstGeom prst="rect">
            <a:avLst/>
          </a:prstGeom>
          <a:solidFill>
            <a:srgbClr val="FF33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52BAB2-ED05-47BC-A086-BFD8D03BC188}" type="datetime1">
              <a:rPr lang="hr-HR" smtClean="0"/>
              <a:t>4.12.2019.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27.11.2019.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63771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1744" y="188640"/>
            <a:ext cx="6120680" cy="6804222"/>
          </a:xfrm>
          <a:prstGeom prst="rect">
            <a:avLst/>
          </a:prstGeom>
        </p:spPr>
      </p:pic>
      <p:sp>
        <p:nvSpPr>
          <p:cNvPr id="9" name="Google Shape;156;p20"/>
          <p:cNvSpPr txBox="1">
            <a:spLocks/>
          </p:cNvSpPr>
          <p:nvPr/>
        </p:nvSpPr>
        <p:spPr>
          <a:xfrm>
            <a:off x="1143000" y="1844824"/>
            <a:ext cx="2344202" cy="2979644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hr-HR" sz="2400" b="1" dirty="0">
                <a:solidFill>
                  <a:srgbClr val="17365D"/>
                </a:solidFill>
                <a:latin typeface="Cambria"/>
                <a:ea typeface="Cambria"/>
                <a:cs typeface="Cambria"/>
              </a:rPr>
              <a:t>Godišnji plan aktivnosti u  sustavu stručnog usavršavanja  nastavnika strukovnih predmeta</a:t>
            </a:r>
            <a:endParaRPr lang="hr-HR" sz="2400" b="1" dirty="0">
              <a:solidFill>
                <a:srgbClr val="17365D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7" name="Rectangle 6"/>
          <p:cNvSpPr/>
          <p:nvPr/>
        </p:nvSpPr>
        <p:spPr>
          <a:xfrm rot="16200000">
            <a:off x="-322882" y="3670859"/>
            <a:ext cx="8352928" cy="92349"/>
          </a:xfrm>
          <a:prstGeom prst="rect">
            <a:avLst/>
          </a:prstGeom>
          <a:solidFill>
            <a:srgbClr val="FF33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7357A2C-B7A7-45D1-916D-261F706676F3}" type="datetime1">
              <a:rPr lang="hr-HR" smtClean="0"/>
              <a:t>4.12.2019.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27.11.2019.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9092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7768" y="1027758"/>
            <a:ext cx="6520672" cy="5328592"/>
          </a:xfrm>
          <a:prstGeom prst="rect">
            <a:avLst/>
          </a:prstGeom>
        </p:spPr>
      </p:pic>
      <p:sp>
        <p:nvSpPr>
          <p:cNvPr id="9" name="Google Shape;156;p20"/>
          <p:cNvSpPr txBox="1">
            <a:spLocks/>
          </p:cNvSpPr>
          <p:nvPr/>
        </p:nvSpPr>
        <p:spPr>
          <a:xfrm>
            <a:off x="1335315" y="1844824"/>
            <a:ext cx="2344202" cy="2979644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hr-HR" sz="2400" b="1" dirty="0">
                <a:solidFill>
                  <a:srgbClr val="17365D"/>
                </a:solidFill>
                <a:latin typeface="Cambria"/>
                <a:ea typeface="Cambria"/>
                <a:cs typeface="Cambria"/>
              </a:rPr>
              <a:t>Godišnji plan aktivnosti u  sustavu stručnog usavršavanja  nastavnika strukovnih predmeta</a:t>
            </a:r>
            <a:endParaRPr lang="hr-HR" sz="2400" b="1" dirty="0">
              <a:solidFill>
                <a:srgbClr val="17365D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7" name="Rectangle 6"/>
          <p:cNvSpPr/>
          <p:nvPr/>
        </p:nvSpPr>
        <p:spPr>
          <a:xfrm rot="16200000">
            <a:off x="-322882" y="3670859"/>
            <a:ext cx="8352928" cy="92349"/>
          </a:xfrm>
          <a:prstGeom prst="rect">
            <a:avLst/>
          </a:prstGeom>
          <a:solidFill>
            <a:srgbClr val="FF33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B46D60C-8A28-456A-AB08-1AE06A5EA230}" type="datetime1">
              <a:rPr lang="hr-HR" smtClean="0"/>
              <a:t>4.12.2019.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27.11.2019.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2298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3807407" y="1702805"/>
            <a:ext cx="12529392" cy="92350"/>
          </a:xfrm>
          <a:prstGeom prst="rect">
            <a:avLst/>
          </a:prstGeom>
          <a:solidFill>
            <a:srgbClr val="FF33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32" name="Google Shape;165;p21"/>
          <p:cNvSpPr txBox="1">
            <a:spLocks/>
          </p:cNvSpPr>
          <p:nvPr/>
        </p:nvSpPr>
        <p:spPr>
          <a:xfrm>
            <a:off x="1343472" y="25779"/>
            <a:ext cx="2664296" cy="1584176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r>
              <a:rPr lang="hr-HR" sz="2400" b="1" dirty="0">
                <a:solidFill>
                  <a:srgbClr val="17365D"/>
                </a:solidFill>
                <a:latin typeface="Cambria"/>
                <a:ea typeface="Cambria"/>
                <a:cs typeface="Cambria"/>
                <a:sym typeface="Cambria"/>
              </a:rPr>
              <a:t>Primjer razrađenog modula</a:t>
            </a:r>
            <a:endParaRPr lang="it-IT" sz="2400" b="1" dirty="0">
              <a:solidFill>
                <a:srgbClr val="17365D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b="3800"/>
          <a:stretch/>
        </p:blipFill>
        <p:spPr>
          <a:xfrm>
            <a:off x="4223792" y="0"/>
            <a:ext cx="5613240" cy="6771138"/>
          </a:xfrm>
          <a:prstGeom prst="rect">
            <a:avLst/>
          </a:prstGeom>
        </p:spPr>
      </p:pic>
      <p:sp>
        <p:nvSpPr>
          <p:cNvPr id="9" name="Google Shape;165;p21"/>
          <p:cNvSpPr txBox="1">
            <a:spLocks/>
          </p:cNvSpPr>
          <p:nvPr/>
        </p:nvSpPr>
        <p:spPr>
          <a:xfrm rot="16200000">
            <a:off x="-24680" y="3256157"/>
            <a:ext cx="4320480" cy="1584176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r>
              <a:rPr lang="hr-HR" sz="2400" b="1" dirty="0">
                <a:solidFill>
                  <a:srgbClr val="008000"/>
                </a:solidFill>
                <a:latin typeface="Cambria"/>
                <a:ea typeface="Cambria"/>
                <a:cs typeface="Cambria"/>
                <a:sym typeface="Cambria"/>
              </a:rPr>
              <a:t>Unapređivanje pedagoških kompetencija za strukovno obrazovanje i osposobljavanja</a:t>
            </a:r>
            <a:endParaRPr lang="it-IT" sz="2400" b="1" dirty="0">
              <a:solidFill>
                <a:srgbClr val="008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 rot="16200000">
            <a:off x="-322882" y="-2449822"/>
            <a:ext cx="8352928" cy="92349"/>
          </a:xfrm>
          <a:prstGeom prst="rect">
            <a:avLst/>
          </a:prstGeom>
          <a:solidFill>
            <a:srgbClr val="FF33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01A1FAC-3125-4215-8082-5A1F3BC5B341}" type="datetime1">
              <a:rPr lang="hr-HR" smtClean="0"/>
              <a:t>4.12.2019.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27.11.2019.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6542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-1752872" y="1702805"/>
            <a:ext cx="12529392" cy="92350"/>
          </a:xfrm>
          <a:prstGeom prst="rect">
            <a:avLst/>
          </a:prstGeom>
          <a:solidFill>
            <a:srgbClr val="FF33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32" name="Google Shape;165;p21"/>
          <p:cNvSpPr txBox="1">
            <a:spLocks/>
          </p:cNvSpPr>
          <p:nvPr/>
        </p:nvSpPr>
        <p:spPr>
          <a:xfrm>
            <a:off x="1415480" y="476673"/>
            <a:ext cx="5904656" cy="740989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r>
              <a:rPr lang="it-IT" sz="2400" b="1" dirty="0">
                <a:solidFill>
                  <a:srgbClr val="17365D"/>
                </a:solidFill>
                <a:latin typeface="Cambria"/>
                <a:ea typeface="Cambria"/>
                <a:cs typeface="Cambria"/>
                <a:sym typeface="Cambria"/>
              </a:rPr>
              <a:t>Provedena stručna usavršavanja </a:t>
            </a:r>
            <a:endParaRPr lang="hr-HR" sz="2400" b="1" dirty="0">
              <a:solidFill>
                <a:srgbClr val="17365D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algn="l">
              <a:spcBef>
                <a:spcPts val="0"/>
              </a:spcBef>
            </a:pPr>
            <a:r>
              <a:rPr lang="it-IT" sz="2400" b="1" dirty="0">
                <a:solidFill>
                  <a:srgbClr val="17365D"/>
                </a:solidFill>
                <a:latin typeface="Cambria"/>
                <a:ea typeface="Cambria"/>
                <a:cs typeface="Cambria"/>
                <a:sym typeface="Cambria"/>
              </a:rPr>
              <a:t>u 2019.</a:t>
            </a:r>
            <a:r>
              <a:rPr lang="hr-HR" sz="2400" b="1" dirty="0">
                <a:solidFill>
                  <a:srgbClr val="17365D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lang="hr-HR" sz="2400" b="1" dirty="0">
                <a:solidFill>
                  <a:srgbClr val="17365D"/>
                </a:solidFill>
                <a:latin typeface="Cambria"/>
                <a:ea typeface="Cambria"/>
                <a:sym typeface="Cambria"/>
              </a:rPr>
              <a:t>kroz projekt</a:t>
            </a:r>
            <a:endParaRPr lang="it-IT" sz="2400" b="1" dirty="0">
              <a:solidFill>
                <a:srgbClr val="17365D"/>
              </a:solidFill>
            </a:endParaRPr>
          </a:p>
        </p:txBody>
      </p:sp>
      <p:graphicFrame>
        <p:nvGraphicFramePr>
          <p:cNvPr id="34" name="Chart 3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10997295"/>
              </p:ext>
            </p:extLst>
          </p:nvPr>
        </p:nvGraphicFramePr>
        <p:xfrm>
          <a:off x="551384" y="1988840"/>
          <a:ext cx="11089232" cy="43239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5" name="Google Shape;165;p21"/>
          <p:cNvSpPr txBox="1">
            <a:spLocks/>
          </p:cNvSpPr>
          <p:nvPr/>
        </p:nvSpPr>
        <p:spPr>
          <a:xfrm>
            <a:off x="7680176" y="476673"/>
            <a:ext cx="3096344" cy="740989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r>
              <a:rPr lang="hr-HR" sz="2400" b="1" dirty="0">
                <a:solidFill>
                  <a:srgbClr val="008000"/>
                </a:solidFill>
                <a:latin typeface="Cambria"/>
                <a:ea typeface="Cambria"/>
                <a:cs typeface="Cambria"/>
                <a:sym typeface="Cambria"/>
              </a:rPr>
              <a:t>23 stručna skupa</a:t>
            </a:r>
          </a:p>
          <a:p>
            <a:pPr algn="l">
              <a:spcBef>
                <a:spcPts val="0"/>
              </a:spcBef>
            </a:pPr>
            <a:r>
              <a:rPr lang="hr-HR" sz="2400" b="1" dirty="0">
                <a:solidFill>
                  <a:srgbClr val="008000"/>
                </a:solidFill>
                <a:latin typeface="Cambria"/>
                <a:ea typeface="Cambria"/>
                <a:sym typeface="Cambria"/>
              </a:rPr>
              <a:t>306 nastavnika</a:t>
            </a:r>
            <a:endParaRPr lang="it-IT" sz="2400" b="1" dirty="0">
              <a:solidFill>
                <a:srgbClr val="008000"/>
              </a:solidFill>
            </a:endParaRPr>
          </a:p>
        </p:txBody>
      </p:sp>
      <p:sp>
        <p:nvSpPr>
          <p:cNvPr id="36" name="Oval 35"/>
          <p:cNvSpPr/>
          <p:nvPr/>
        </p:nvSpPr>
        <p:spPr>
          <a:xfrm>
            <a:off x="10632504" y="1629466"/>
            <a:ext cx="288032" cy="26253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36D5F13-BFB0-453E-936C-4896D32D6ADE}" type="datetime1">
              <a:rPr lang="hr-HR" smtClean="0"/>
              <a:t>4.12.2019.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27.11.2019.</a:t>
            </a:r>
            <a:endParaRPr lang="en-US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23379" y="332656"/>
            <a:ext cx="9087694" cy="6291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3512" y="2425452"/>
            <a:ext cx="8915400" cy="1143000"/>
          </a:xfrm>
        </p:spPr>
        <p:txBody>
          <a:bodyPr/>
          <a:lstStyle/>
          <a:p>
            <a:r>
              <a:rPr lang="hr-HR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Hvala na </a:t>
            </a:r>
            <a:r>
              <a:rPr lang="hr-HR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pažnji!</a:t>
            </a:r>
            <a:endParaRPr lang="en-US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2050" name="Picture 2" descr="Slikovni rezultat za QUESTIONES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394"/>
          <a:stretch/>
        </p:blipFill>
        <p:spPr bwMode="auto">
          <a:xfrm>
            <a:off x="8167899" y="2996952"/>
            <a:ext cx="2543175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36F835-986F-4551-A4F4-64D55A584CD2}" type="datetime1">
              <a:rPr lang="hr-HR" smtClean="0"/>
              <a:t>4.12.2019.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27.11.2019.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95879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hr-HR" altLang="en-US" sz="2400" b="1" kern="0" dirty="0">
                <a:solidFill>
                  <a:srgbClr val="17365D"/>
                </a:solidFill>
                <a:latin typeface="Cambria"/>
                <a:ea typeface="Cambria"/>
                <a:cs typeface="Cambria"/>
              </a:rPr>
              <a:t>ŠTO SMO SVE NAPRAVILI ...</a:t>
            </a:r>
          </a:p>
        </p:txBody>
      </p:sp>
      <p:sp>
        <p:nvSpPr>
          <p:cNvPr id="6" name="Rectangle 5"/>
          <p:cNvSpPr/>
          <p:nvPr/>
        </p:nvSpPr>
        <p:spPr>
          <a:xfrm>
            <a:off x="-1464840" y="1176412"/>
            <a:ext cx="8352928" cy="92349"/>
          </a:xfrm>
          <a:prstGeom prst="rect">
            <a:avLst/>
          </a:prstGeom>
          <a:solidFill>
            <a:srgbClr val="FF33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 rot="16200000">
            <a:off x="2665449" y="5306702"/>
            <a:ext cx="8352928" cy="92349"/>
          </a:xfrm>
          <a:prstGeom prst="rect">
            <a:avLst/>
          </a:prstGeom>
          <a:solidFill>
            <a:srgbClr val="FF33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105229355"/>
              </p:ext>
            </p:extLst>
          </p:nvPr>
        </p:nvGraphicFramePr>
        <p:xfrm>
          <a:off x="-1824880" y="1700809"/>
          <a:ext cx="12601400" cy="49461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8" name="Group 17"/>
          <p:cNvGrpSpPr/>
          <p:nvPr/>
        </p:nvGrpSpPr>
        <p:grpSpPr>
          <a:xfrm>
            <a:off x="2135560" y="1700808"/>
            <a:ext cx="1882076" cy="1832234"/>
            <a:chOff x="9433047" y="1584177"/>
            <a:chExt cx="1594044" cy="1832234"/>
          </a:xfrm>
        </p:grpSpPr>
        <p:sp>
          <p:nvSpPr>
            <p:cNvPr id="19" name="Hexagon 18"/>
            <p:cNvSpPr/>
            <p:nvPr/>
          </p:nvSpPr>
          <p:spPr>
            <a:xfrm rot="5400000">
              <a:off x="9313952" y="1703272"/>
              <a:ext cx="1832234" cy="1594044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9933876"/>
                <a:satOff val="39811"/>
                <a:lumOff val="8628"/>
                <a:alphaOff val="0"/>
              </a:schemeClr>
            </a:fillRef>
            <a:effectRef idx="0">
              <a:schemeClr val="accent5">
                <a:hueOff val="-9933876"/>
                <a:satOff val="39811"/>
                <a:lumOff val="862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Hexagon 4"/>
            <p:cNvSpPr/>
            <p:nvPr/>
          </p:nvSpPr>
          <p:spPr>
            <a:xfrm>
              <a:off x="9763328" y="1869700"/>
              <a:ext cx="1263763" cy="126118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>
                <a:spcBef>
                  <a:spcPts val="0"/>
                </a:spcBef>
                <a:buClr>
                  <a:schemeClr val="dk1"/>
                </a:buClr>
                <a:buSzPts val="2000"/>
              </a:pPr>
              <a:r>
                <a:rPr lang="hr-HR" sz="1500" dirty="0">
                  <a:latin typeface="Cambria" panose="02040503050406030204" pitchFamily="18" charset="0"/>
                  <a:ea typeface="Cambria"/>
                  <a:cs typeface="Cambria"/>
                  <a:sym typeface="Cambria"/>
                </a:rPr>
                <a:t>Istraživanje o potrebama za stručno-profesionalnim razvojem nastavnika</a:t>
              </a:r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0460749-40DB-4987-A972-85B49136B921}" type="datetime1">
              <a:rPr lang="hr-HR" smtClean="0"/>
              <a:t>4.12.2019.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5303912" y="2708920"/>
            <a:ext cx="3024336" cy="129614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5314181" y="3985989"/>
            <a:ext cx="2221979" cy="18790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54553063"/>
              </p:ext>
            </p:extLst>
          </p:nvPr>
        </p:nvGraphicFramePr>
        <p:xfrm>
          <a:off x="609600" y="980729"/>
          <a:ext cx="10972800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D57BB95-CB79-4C9B-AE1B-2B1AE07710BE}" type="datetime1">
              <a:rPr lang="hr-HR" smtClean="0"/>
              <a:t>4.12.2019.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27.11.2019.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70742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METODE ISTRAŽIVANJA</a:t>
            </a:r>
            <a:endParaRPr lang="hr-HR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36284064"/>
              </p:ext>
            </p:extLst>
          </p:nvPr>
        </p:nvGraphicFramePr>
        <p:xfrm>
          <a:off x="609600" y="1600200"/>
          <a:ext cx="109728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D57BB95-CB79-4C9B-AE1B-2B1AE07710BE}" type="datetime1">
              <a:rPr lang="hr-HR" smtClean="0"/>
              <a:t>4.12.2019.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27.11.2019.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79374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1487488" y="274638"/>
            <a:ext cx="4313684" cy="1143000"/>
          </a:xfrm>
        </p:spPr>
        <p:txBody>
          <a:bodyPr/>
          <a:lstStyle/>
          <a:p>
            <a:pPr algn="l" eaLnBrk="1" hangingPunct="1"/>
            <a:r>
              <a:rPr lang="hr-HR" sz="2400" b="1" dirty="0">
                <a:solidFill>
                  <a:srgbClr val="17365D"/>
                </a:solidFill>
                <a:latin typeface="Cambria"/>
                <a:ea typeface="Cambria"/>
                <a:cs typeface="Cambria"/>
                <a:sym typeface="Cambria"/>
              </a:rPr>
              <a:t>ISTRAŽIVANJE - NASTAVNICI</a:t>
            </a:r>
            <a:endParaRPr lang="hr-HR" altLang="en-US" sz="2400" dirty="0"/>
          </a:p>
        </p:txBody>
      </p:sp>
      <p:sp>
        <p:nvSpPr>
          <p:cNvPr id="5" name="Rectangle 4"/>
          <p:cNvSpPr/>
          <p:nvPr/>
        </p:nvSpPr>
        <p:spPr>
          <a:xfrm rot="16200000">
            <a:off x="2665449" y="2158690"/>
            <a:ext cx="8352928" cy="92349"/>
          </a:xfrm>
          <a:prstGeom prst="rect">
            <a:avLst/>
          </a:prstGeom>
          <a:solidFill>
            <a:srgbClr val="FF33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808849" y="6308726"/>
            <a:ext cx="8352928" cy="92349"/>
          </a:xfrm>
          <a:prstGeom prst="rect">
            <a:avLst/>
          </a:prstGeom>
          <a:solidFill>
            <a:srgbClr val="FF33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530770" y="1411360"/>
            <a:ext cx="311378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b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METODOLOGIJA</a:t>
            </a:r>
          </a:p>
          <a:p>
            <a:endParaRPr lang="hr-HR" b="1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dirty="0">
                <a:solidFill>
                  <a:schemeClr val="tx1"/>
                </a:solidFill>
                <a:latin typeface="Cambria"/>
                <a:ea typeface="Cambria"/>
                <a:cs typeface="Cambria"/>
                <a:sym typeface="Cambria"/>
              </a:rPr>
              <a:t>7 </a:t>
            </a:r>
            <a:r>
              <a:rPr lang="hr-HR" i="1" u="sng" dirty="0">
                <a:solidFill>
                  <a:schemeClr val="tx1"/>
                </a:solidFill>
                <a:latin typeface="Cambria"/>
                <a:ea typeface="Cambria"/>
                <a:cs typeface="Cambria"/>
                <a:sym typeface="Cambria"/>
              </a:rPr>
              <a:t>fokus grupa </a:t>
            </a:r>
            <a:r>
              <a:rPr lang="hr-HR" dirty="0">
                <a:solidFill>
                  <a:schemeClr val="tx1"/>
                </a:solidFill>
                <a:latin typeface="Cambria"/>
                <a:ea typeface="Cambria"/>
                <a:cs typeface="Cambria"/>
                <a:sym typeface="Cambria"/>
              </a:rPr>
              <a:t>s ukupno </a:t>
            </a:r>
            <a:r>
              <a:rPr lang="hr-HR" b="1" dirty="0">
                <a:solidFill>
                  <a:srgbClr val="FF0000"/>
                </a:solidFill>
                <a:latin typeface="Cambria"/>
                <a:ea typeface="Cambria"/>
                <a:cs typeface="Cambria"/>
                <a:sym typeface="Cambria"/>
              </a:rPr>
              <a:t>103</a:t>
            </a:r>
            <a:r>
              <a:rPr lang="hr-HR" dirty="0">
                <a:solidFill>
                  <a:schemeClr val="tx1"/>
                </a:solidFill>
                <a:latin typeface="Cambria"/>
                <a:ea typeface="Cambria"/>
                <a:cs typeface="Cambria"/>
                <a:sym typeface="Cambria"/>
              </a:rPr>
              <a:t> sudionika - nastavnika strukovnih predmeta,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dirty="0">
                <a:solidFill>
                  <a:schemeClr val="tx1"/>
                </a:solidFill>
                <a:latin typeface="Cambria"/>
                <a:ea typeface="Cambria"/>
                <a:cs typeface="Cambria"/>
                <a:sym typeface="Cambria"/>
              </a:rPr>
              <a:t>održane u lipnju i srpnju 2018. godine u Osijeku, Puli, Rijeci, Splitu, Varaždinu, Zadru i Zagrebu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dirty="0">
                <a:solidFill>
                  <a:schemeClr val="tx1"/>
                </a:solidFill>
                <a:latin typeface="Cambria"/>
                <a:ea typeface="Cambria"/>
                <a:cs typeface="Cambria"/>
                <a:sym typeface="Cambria"/>
              </a:rPr>
              <a:t>trajanje do 120 minuta</a:t>
            </a:r>
          </a:p>
          <a:p>
            <a:endParaRPr lang="hr-HR" dirty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44176" y="1411360"/>
            <a:ext cx="506353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b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SPECIFIČNI CILJEVI</a:t>
            </a:r>
          </a:p>
          <a:p>
            <a:endParaRPr lang="hr-HR" b="1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dirty="0">
                <a:solidFill>
                  <a:schemeClr val="tx1"/>
                </a:solidFill>
                <a:latin typeface="Cambria"/>
                <a:ea typeface="Cambria"/>
                <a:cs typeface="Cambria"/>
                <a:sym typeface="Cambria"/>
              </a:rPr>
              <a:t>stjecanje uvida u </a:t>
            </a:r>
            <a:r>
              <a:rPr lang="hr-HR" b="1" dirty="0">
                <a:solidFill>
                  <a:srgbClr val="FF0000"/>
                </a:solidFill>
                <a:latin typeface="Cambria"/>
                <a:ea typeface="Cambria"/>
                <a:cs typeface="Cambria"/>
                <a:sym typeface="Cambria"/>
              </a:rPr>
              <a:t>razinu zadovoljstva nastavnika</a:t>
            </a:r>
            <a:r>
              <a:rPr lang="hr-HR" dirty="0">
                <a:solidFill>
                  <a:schemeClr val="tx1"/>
                </a:solidFill>
                <a:latin typeface="Cambria"/>
                <a:ea typeface="Cambria"/>
                <a:cs typeface="Cambria"/>
                <a:sym typeface="Cambria"/>
              </a:rPr>
              <a:t> trenutnim sustavom stručnog usavršavanja,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dirty="0">
                <a:solidFill>
                  <a:schemeClr val="tx1"/>
                </a:solidFill>
                <a:latin typeface="Cambria"/>
                <a:ea typeface="Cambria"/>
                <a:cs typeface="Cambria"/>
                <a:sym typeface="Cambria"/>
              </a:rPr>
              <a:t>percepciju nastavničkog zanimanja,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b="1" dirty="0">
                <a:solidFill>
                  <a:srgbClr val="FF0000"/>
                </a:solidFill>
                <a:latin typeface="Cambria"/>
                <a:ea typeface="Cambria"/>
                <a:cs typeface="Cambria"/>
                <a:sym typeface="Cambria"/>
              </a:rPr>
              <a:t>potrebe i želje nastavnika </a:t>
            </a:r>
            <a:r>
              <a:rPr lang="hr-HR" dirty="0">
                <a:solidFill>
                  <a:schemeClr val="tx1"/>
                </a:solidFill>
                <a:latin typeface="Cambria"/>
                <a:ea typeface="Cambria"/>
                <a:cs typeface="Cambria"/>
                <a:sym typeface="Cambria"/>
              </a:rPr>
              <a:t>za stručnim usavršavanjem,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dirty="0">
                <a:solidFill>
                  <a:schemeClr val="tx1"/>
                </a:solidFill>
                <a:latin typeface="Cambria"/>
                <a:ea typeface="Cambria"/>
                <a:cs typeface="Cambria"/>
                <a:sym typeface="Cambria"/>
              </a:rPr>
              <a:t>mogućnost </a:t>
            </a:r>
            <a:r>
              <a:rPr lang="hr-HR" b="1" dirty="0">
                <a:solidFill>
                  <a:srgbClr val="FF0000"/>
                </a:solidFill>
                <a:latin typeface="Cambria"/>
                <a:ea typeface="Cambria"/>
                <a:cs typeface="Cambria"/>
                <a:sym typeface="Cambria"/>
              </a:rPr>
              <a:t>primjene sadržaja stručnog usavršavanja u nastavi,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b="1" dirty="0">
                <a:solidFill>
                  <a:srgbClr val="FF0000"/>
                </a:solidFill>
                <a:latin typeface="Cambria"/>
                <a:ea typeface="Cambria"/>
                <a:cs typeface="Cambria"/>
                <a:sym typeface="Cambria"/>
              </a:rPr>
              <a:t>mogućnostima napredovanja</a:t>
            </a:r>
            <a:r>
              <a:rPr lang="hr-HR" dirty="0">
                <a:solidFill>
                  <a:schemeClr val="tx1"/>
                </a:solidFill>
                <a:latin typeface="Cambria"/>
                <a:ea typeface="Cambria"/>
                <a:cs typeface="Cambria"/>
                <a:sym typeface="Cambria"/>
              </a:rPr>
              <a:t> te razmišljanja o licenciranju</a:t>
            </a:r>
            <a:endParaRPr lang="hr-HR" dirty="0">
              <a:solidFill>
                <a:schemeClr val="tx1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011C806-A2B8-4C9B-AC07-7DB31B732BEA}" type="datetime1">
              <a:rPr lang="hr-HR" smtClean="0"/>
              <a:t>4.12.2019.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7" descr="Slikovni rezultat za education la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0256" y="4885904"/>
            <a:ext cx="2400300" cy="149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-384720" y="6308726"/>
            <a:ext cx="8352928" cy="92349"/>
          </a:xfrm>
          <a:prstGeom prst="rect">
            <a:avLst/>
          </a:prstGeom>
          <a:solidFill>
            <a:srgbClr val="FF33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 rot="16200000">
            <a:off x="3745569" y="2158690"/>
            <a:ext cx="8352928" cy="92349"/>
          </a:xfrm>
          <a:prstGeom prst="rect">
            <a:avLst/>
          </a:prstGeom>
          <a:solidFill>
            <a:srgbClr val="FF33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487488" y="274638"/>
            <a:ext cx="4313684" cy="1143000"/>
          </a:xfrm>
        </p:spPr>
        <p:txBody>
          <a:bodyPr/>
          <a:lstStyle/>
          <a:p>
            <a:pPr algn="l" eaLnBrk="1" hangingPunct="1"/>
            <a:r>
              <a:rPr lang="hr-HR" sz="2400" b="1" dirty="0">
                <a:solidFill>
                  <a:srgbClr val="17365D"/>
                </a:solidFill>
                <a:latin typeface="Cambria"/>
                <a:ea typeface="Cambria"/>
                <a:cs typeface="Cambria"/>
                <a:sym typeface="Cambria"/>
              </a:rPr>
              <a:t>ZAKLJUČNO - NASTAVNICI</a:t>
            </a:r>
            <a:endParaRPr lang="hr-HR" altLang="en-US" sz="2400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270470489"/>
              </p:ext>
            </p:extLst>
          </p:nvPr>
        </p:nvGraphicFramePr>
        <p:xfrm>
          <a:off x="1156466" y="1634569"/>
          <a:ext cx="6604000" cy="4402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ADF0845-4ADB-4EEA-B905-DB18146AA24B}" type="datetime1">
              <a:rPr lang="hr-HR" smtClean="0"/>
              <a:t>4.12.2019.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rot="16200000">
            <a:off x="3745569" y="5759090"/>
            <a:ext cx="8352928" cy="92349"/>
          </a:xfrm>
          <a:prstGeom prst="rect">
            <a:avLst/>
          </a:prstGeom>
          <a:solidFill>
            <a:srgbClr val="FF33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946119" y="1628800"/>
            <a:ext cx="8352928" cy="92349"/>
          </a:xfrm>
          <a:prstGeom prst="rect">
            <a:avLst/>
          </a:prstGeom>
          <a:solidFill>
            <a:srgbClr val="FF33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8" name="Google Shape;165;p21"/>
          <p:cNvSpPr txBox="1">
            <a:spLocks/>
          </p:cNvSpPr>
          <p:nvPr/>
        </p:nvSpPr>
        <p:spPr bwMode="auto">
          <a:xfrm>
            <a:off x="1415480" y="551128"/>
            <a:ext cx="4529130" cy="1048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spcFirstLastPara="1" vert="horz" wrap="square" lIns="91425" tIns="45700" rIns="91425" bIns="45700" numCol="1" anchor="ctr" anchorCtr="0" compatLnSpc="1">
            <a:prstTxWarp prst="textNoShape">
              <a:avLst/>
            </a:prstTxWarp>
            <a:noAutofit/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MS PGothic" panose="020B0600070205080204" pitchFamily="34" charset="-128"/>
                <a:cs typeface="ＭＳ Ｐゴシック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anose="020B0600070205080204" pitchFamily="34" charset="-128"/>
                <a:cs typeface="ＭＳ Ｐゴシック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anose="020B0600070205080204" pitchFamily="34" charset="-128"/>
                <a:cs typeface="ＭＳ Ｐゴシック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anose="020B0600070205080204" pitchFamily="34" charset="-128"/>
                <a:cs typeface="ＭＳ Ｐゴシック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anose="020B0600070205080204" pitchFamily="34" charset="-128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spcBef>
                <a:spcPts val="0"/>
              </a:spcBef>
            </a:pPr>
            <a:r>
              <a:rPr lang="it-IT" sz="2400" b="1" dirty="0">
                <a:solidFill>
                  <a:srgbClr val="17365D"/>
                </a:solidFill>
                <a:latin typeface="Cambria"/>
                <a:ea typeface="Cambria"/>
                <a:cs typeface="Cambria"/>
                <a:sym typeface="Cambria"/>
              </a:rPr>
              <a:t>ISTRAŽIVANJE - RAVNATELJI</a:t>
            </a:r>
            <a:endParaRPr lang="it-IT" sz="4800" b="1" dirty="0">
              <a:solidFill>
                <a:srgbClr val="17365D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15481" y="2132856"/>
            <a:ext cx="506353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b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SPECIFIČNI CILJEVI</a:t>
            </a:r>
          </a:p>
          <a:p>
            <a:endParaRPr lang="hr-HR" b="1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dirty="0">
                <a:solidFill>
                  <a:schemeClr val="tx1"/>
                </a:solidFill>
                <a:latin typeface="Cambria"/>
                <a:ea typeface="Cambria"/>
                <a:cs typeface="Cambria"/>
                <a:sym typeface="Cambria"/>
              </a:rPr>
              <a:t>stjecanje uvida u </a:t>
            </a:r>
            <a:r>
              <a:rPr lang="hr-HR" b="1" dirty="0">
                <a:solidFill>
                  <a:srgbClr val="FF0000"/>
                </a:solidFill>
                <a:latin typeface="Cambria"/>
                <a:ea typeface="Cambria"/>
                <a:cs typeface="Cambria"/>
                <a:sym typeface="Cambria"/>
              </a:rPr>
              <a:t>razinu zadovoljstva nastavnika</a:t>
            </a:r>
            <a:r>
              <a:rPr lang="hr-HR" dirty="0">
                <a:solidFill>
                  <a:schemeClr val="tx1"/>
                </a:solidFill>
                <a:latin typeface="Cambria"/>
                <a:ea typeface="Cambria"/>
                <a:cs typeface="Cambria"/>
                <a:sym typeface="Cambria"/>
              </a:rPr>
              <a:t> trenutnim sustavom stručnog usavršavanja,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dirty="0">
                <a:solidFill>
                  <a:schemeClr val="tx1"/>
                </a:solidFill>
                <a:latin typeface="Cambria"/>
                <a:ea typeface="Cambria"/>
                <a:cs typeface="Cambria"/>
                <a:sym typeface="Cambria"/>
              </a:rPr>
              <a:t>percepciju nastavničkog zanimanja,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b="1" dirty="0">
                <a:solidFill>
                  <a:srgbClr val="FF0000"/>
                </a:solidFill>
                <a:latin typeface="Cambria"/>
                <a:ea typeface="Cambria"/>
                <a:cs typeface="Cambria"/>
                <a:sym typeface="Cambria"/>
              </a:rPr>
              <a:t>potrebe i želje nastavnika </a:t>
            </a:r>
            <a:r>
              <a:rPr lang="hr-HR" dirty="0">
                <a:solidFill>
                  <a:schemeClr val="tx1"/>
                </a:solidFill>
                <a:latin typeface="Cambria"/>
                <a:ea typeface="Cambria"/>
                <a:cs typeface="Cambria"/>
                <a:sym typeface="Cambria"/>
              </a:rPr>
              <a:t>za stručnim usavršavanjem,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b="1" dirty="0">
                <a:solidFill>
                  <a:srgbClr val="FF0000"/>
                </a:solidFill>
                <a:latin typeface="Cambria"/>
                <a:ea typeface="Cambria"/>
                <a:cs typeface="Cambria"/>
                <a:sym typeface="Cambria"/>
              </a:rPr>
              <a:t>mogućnost primjene sadržaja</a:t>
            </a:r>
            <a:r>
              <a:rPr lang="hr-HR" dirty="0">
                <a:solidFill>
                  <a:schemeClr val="tx1"/>
                </a:solidFill>
                <a:latin typeface="Cambria"/>
                <a:ea typeface="Cambria"/>
                <a:cs typeface="Cambria"/>
                <a:sym typeface="Cambria"/>
              </a:rPr>
              <a:t> stručnog usavršavanja u nastavi,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b="1" dirty="0">
                <a:solidFill>
                  <a:srgbClr val="FF0000"/>
                </a:solidFill>
                <a:latin typeface="Cambria"/>
                <a:ea typeface="Cambria"/>
                <a:cs typeface="Cambria"/>
                <a:sym typeface="Cambria"/>
              </a:rPr>
              <a:t>mogućnostima napredovanja </a:t>
            </a:r>
            <a:r>
              <a:rPr lang="hr-HR" dirty="0">
                <a:solidFill>
                  <a:schemeClr val="tx1"/>
                </a:solidFill>
                <a:latin typeface="Cambria"/>
                <a:ea typeface="Cambria"/>
                <a:cs typeface="Cambria"/>
                <a:sym typeface="Cambria"/>
              </a:rPr>
              <a:t>te razmišljanja o licenciranju</a:t>
            </a:r>
            <a:endParaRPr lang="hr-HR" dirty="0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112224" y="2132857"/>
            <a:ext cx="311378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b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METODOLOGIJA</a:t>
            </a:r>
          </a:p>
          <a:p>
            <a:endParaRPr lang="hr-HR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342900" indent="-342900">
              <a:spcBef>
                <a:spcPts val="0"/>
              </a:spcBef>
              <a:buClr>
                <a:schemeClr val="dk1"/>
              </a:buClr>
              <a:buSzPts val="2400"/>
              <a:buFont typeface="Arial" panose="020B0604020202020204" pitchFamily="34" charset="0"/>
              <a:buChar char="•"/>
            </a:pPr>
            <a:r>
              <a:rPr lang="hr-HR" dirty="0">
                <a:solidFill>
                  <a:schemeClr val="tx1"/>
                </a:solidFill>
                <a:latin typeface="Cambria"/>
                <a:ea typeface="Cambria"/>
                <a:cs typeface="Cambria"/>
                <a:sym typeface="Cambria"/>
              </a:rPr>
              <a:t>prigodni uzorak, 7 </a:t>
            </a:r>
            <a:r>
              <a:rPr lang="hr-HR" i="1" u="sng" dirty="0">
                <a:solidFill>
                  <a:schemeClr val="tx1"/>
                </a:solidFill>
                <a:latin typeface="Cambria"/>
                <a:ea typeface="Cambria"/>
                <a:cs typeface="Cambria"/>
                <a:sym typeface="Cambria"/>
              </a:rPr>
              <a:t>fokus grupa </a:t>
            </a:r>
            <a:r>
              <a:rPr lang="hr-HR" dirty="0">
                <a:solidFill>
                  <a:schemeClr val="tx1"/>
                </a:solidFill>
                <a:latin typeface="Cambria"/>
                <a:ea typeface="Cambria"/>
                <a:cs typeface="Cambria"/>
                <a:sym typeface="Cambria"/>
              </a:rPr>
              <a:t>s ukupno </a:t>
            </a:r>
            <a:r>
              <a:rPr lang="hr-HR" b="1" dirty="0">
                <a:solidFill>
                  <a:srgbClr val="FF0000"/>
                </a:solidFill>
                <a:latin typeface="Cambria"/>
                <a:ea typeface="Cambria"/>
                <a:cs typeface="Cambria"/>
                <a:sym typeface="Cambria"/>
              </a:rPr>
              <a:t>60 </a:t>
            </a:r>
            <a:r>
              <a:rPr lang="hr-HR" dirty="0">
                <a:solidFill>
                  <a:schemeClr val="tx1"/>
                </a:solidFill>
                <a:latin typeface="Cambria"/>
                <a:ea typeface="Cambria"/>
                <a:cs typeface="Cambria"/>
                <a:sym typeface="Cambria"/>
              </a:rPr>
              <a:t>sudionika, </a:t>
            </a:r>
          </a:p>
          <a:p>
            <a:pPr marL="342900" indent="-342900">
              <a:spcBef>
                <a:spcPts val="0"/>
              </a:spcBef>
              <a:buClr>
                <a:schemeClr val="dk1"/>
              </a:buClr>
              <a:buSzPts val="2400"/>
              <a:buFont typeface="Arial" panose="020B0604020202020204" pitchFamily="34" charset="0"/>
              <a:buChar char="•"/>
            </a:pPr>
            <a:r>
              <a:rPr lang="hr-HR" dirty="0">
                <a:solidFill>
                  <a:schemeClr val="tx1"/>
                </a:solidFill>
                <a:latin typeface="Cambria"/>
                <a:ea typeface="Cambria"/>
                <a:cs typeface="Cambria"/>
                <a:sym typeface="Cambria"/>
              </a:rPr>
              <a:t>održane u 7 hrvatskih gradova: Osijek, Pula, Rijeka, Split, Varaždin, Zadar i Zagreb</a:t>
            </a:r>
          </a:p>
          <a:p>
            <a:endParaRPr lang="hr-HR" dirty="0">
              <a:solidFill>
                <a:schemeClr val="tx1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869C0C-831B-485E-B6E9-9C47C921D5DE}" type="datetime1">
              <a:rPr lang="hr-HR" smtClean="0"/>
              <a:t>4.12.2019.</a:t>
            </a:fld>
            <a:endParaRPr lang="en-US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2" descr="Slikovni rezultat za vocational educati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4114" y="5229200"/>
            <a:ext cx="2640875" cy="1484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-41448" y="1628800"/>
            <a:ext cx="8640000" cy="92349"/>
          </a:xfrm>
          <a:prstGeom prst="rect">
            <a:avLst/>
          </a:prstGeom>
          <a:solidFill>
            <a:srgbClr val="FF33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 rot="16200000">
            <a:off x="4393641" y="5759090"/>
            <a:ext cx="8352928" cy="92349"/>
          </a:xfrm>
          <a:prstGeom prst="rect">
            <a:avLst/>
          </a:prstGeom>
          <a:solidFill>
            <a:srgbClr val="FF33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487488" y="274638"/>
            <a:ext cx="4313684" cy="1143000"/>
          </a:xfrm>
        </p:spPr>
        <p:txBody>
          <a:bodyPr/>
          <a:lstStyle/>
          <a:p>
            <a:pPr algn="l" eaLnBrk="1" hangingPunct="1"/>
            <a:r>
              <a:rPr lang="hr-HR" sz="2400" b="1" dirty="0">
                <a:solidFill>
                  <a:srgbClr val="17365D"/>
                </a:solidFill>
                <a:latin typeface="Cambria"/>
                <a:ea typeface="Cambria"/>
                <a:cs typeface="Cambria"/>
                <a:sym typeface="Cambria"/>
              </a:rPr>
              <a:t>ZAKLJUČNO - RAVNATELJI</a:t>
            </a:r>
            <a:endParaRPr lang="hr-HR" altLang="en-US" sz="2400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894802520"/>
              </p:ext>
            </p:extLst>
          </p:nvPr>
        </p:nvGraphicFramePr>
        <p:xfrm>
          <a:off x="1487488" y="1912837"/>
          <a:ext cx="6882414" cy="47261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8F280C1-6B84-42B9-8D1A-2C360F0F3010}" type="datetime1">
              <a:rPr lang="hr-HR" smtClean="0"/>
              <a:t>4.12.2019.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27.11.2019.</a:t>
            </a:r>
            <a:endParaRPr lang="en-US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6747</TotalTime>
  <Words>1357</Words>
  <Application>Microsoft Office PowerPoint</Application>
  <PresentationFormat>Široki zaslon</PresentationFormat>
  <Paragraphs>253</Paragraphs>
  <Slides>25</Slides>
  <Notes>19</Notes>
  <HiddenSlides>0</HiddenSlides>
  <MMClips>0</MMClips>
  <ScaleCrop>false</ScaleCrop>
  <HeadingPairs>
    <vt:vector size="6" baseType="variant">
      <vt:variant>
        <vt:lpstr>Korišteni fontovi</vt:lpstr>
      </vt:variant>
      <vt:variant>
        <vt:i4>8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25</vt:i4>
      </vt:variant>
    </vt:vector>
  </HeadingPairs>
  <TitlesOfParts>
    <vt:vector size="34" baseType="lpstr">
      <vt:lpstr>MS PGothic</vt:lpstr>
      <vt:lpstr>MS PGothic</vt:lpstr>
      <vt:lpstr>Arial</vt:lpstr>
      <vt:lpstr>Calibri</vt:lpstr>
      <vt:lpstr>Cambria</vt:lpstr>
      <vt:lpstr>Myriad Pro Bold SemiCond</vt:lpstr>
      <vt:lpstr>Verdana</vt:lpstr>
      <vt:lpstr>ヒラギノ角ゴ Pro W3</vt:lpstr>
      <vt:lpstr>Presentation2</vt:lpstr>
      <vt:lpstr>MODERNIZACIJA SUSTAVA STRUČNOG USAVRŠAVANJA NASTAVNIKA STRUKOVNIH PREDMETA Irena Ištvanić Kristina Miklaužić   Stručni skup za voditelje Međužupanijskih stručnih vijeća,  Varaždin, 27. studenoga 2019.</vt:lpstr>
      <vt:lpstr>UPORIŠTE U NACIONALNIM STRATEGIJAMA I POLITIKAMA</vt:lpstr>
      <vt:lpstr>ŠTO SMO SVE NAPRAVILI ...</vt:lpstr>
      <vt:lpstr>PowerPointova prezentacija</vt:lpstr>
      <vt:lpstr>METODE ISTRAŽIVANJA</vt:lpstr>
      <vt:lpstr>ISTRAŽIVANJE - NASTAVNICI</vt:lpstr>
      <vt:lpstr>ZAKLJUČNO - NASTAVNICI</vt:lpstr>
      <vt:lpstr>PowerPointova prezentacija</vt:lpstr>
      <vt:lpstr>ZAKLJUČNO - RAVNATELJI</vt:lpstr>
      <vt:lpstr>PowerPointova prezentacija</vt:lpstr>
      <vt:lpstr>ZAKLJUČNO - POSLODAVCI</vt:lpstr>
      <vt:lpstr>PowerPointova prezentacija</vt:lpstr>
      <vt:lpstr>PowerPointova prezentacija</vt:lpstr>
      <vt:lpstr>SMJERNICE ZA STRUČNO USAVRŠAVANJE STRUKOVNIH NASTAVNIKA</vt:lpstr>
      <vt:lpstr>NOVI MODEL STRUČNOG USAVRŠAVANJA</vt:lpstr>
      <vt:lpstr>NOVI MODEL STRUČNOG USAVRŠAVANJA</vt:lpstr>
      <vt:lpstr>Jačanje pedagoških i specifičnih metodičkih kompetencija nastavnika - pripadajući moduli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Hvala na pažnji!</vt:lpstr>
    </vt:vector>
  </TitlesOfParts>
  <Company>RH-TDU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Metodologija programiranja</dc:title>
  <dc:creator>Vesna Anđelić</dc:creator>
  <cp:lastModifiedBy>Ivo Tunjić</cp:lastModifiedBy>
  <cp:revision>468</cp:revision>
  <cp:lastPrinted>2017-11-14T07:04:05Z</cp:lastPrinted>
  <dcterms:created xsi:type="dcterms:W3CDTF">2009-04-14T12:40:38Z</dcterms:created>
  <dcterms:modified xsi:type="dcterms:W3CDTF">2019-12-04T14:15:15Z</dcterms:modified>
</cp:coreProperties>
</file>